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84" r:id="rId6"/>
    <p:sldId id="293" r:id="rId7"/>
    <p:sldId id="291" r:id="rId8"/>
    <p:sldId id="292" r:id="rId9"/>
    <p:sldId id="261" r:id="rId10"/>
    <p:sldId id="262" r:id="rId11"/>
    <p:sldId id="260" r:id="rId12"/>
    <p:sldId id="263" r:id="rId13"/>
    <p:sldId id="265" r:id="rId14"/>
    <p:sldId id="267" r:id="rId15"/>
    <p:sldId id="268" r:id="rId16"/>
    <p:sldId id="294" r:id="rId17"/>
    <p:sldId id="269" r:id="rId18"/>
    <p:sldId id="295" r:id="rId19"/>
    <p:sldId id="285" r:id="rId20"/>
    <p:sldId id="272" r:id="rId21"/>
    <p:sldId id="297" r:id="rId22"/>
    <p:sldId id="298" r:id="rId23"/>
    <p:sldId id="299" r:id="rId24"/>
    <p:sldId id="296" r:id="rId25"/>
    <p:sldId id="276" r:id="rId26"/>
    <p:sldId id="303" r:id="rId27"/>
    <p:sldId id="302" r:id="rId28"/>
    <p:sldId id="304" r:id="rId29"/>
    <p:sldId id="300" r:id="rId30"/>
    <p:sldId id="287" r:id="rId31"/>
    <p:sldId id="279" r:id="rId32"/>
    <p:sldId id="289" r:id="rId33"/>
    <p:sldId id="305" r:id="rId34"/>
    <p:sldId id="280" r:id="rId35"/>
    <p:sldId id="281" r:id="rId36"/>
  </p:sldIdLst>
  <p:sldSz cx="10693400" cy="7562850"/>
  <p:notesSz cx="10693400" cy="7562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6" autoAdjust="0"/>
    <p:restoredTop sz="94660"/>
  </p:normalViewPr>
  <p:slideViewPr>
    <p:cSldViewPr>
      <p:cViewPr varScale="1">
        <p:scale>
          <a:sx n="95" d="100"/>
          <a:sy n="95" d="100"/>
        </p:scale>
        <p:origin x="148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47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56EA-4A3F-CE84-C374-3011AA2E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90590217-2D51-ECCE-9A48-B03FEE455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7599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51040-EF45-2161-AFB6-DEB16B9A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8D4303FF-978D-9B2C-5169-361FDB1AD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1287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96637-CDAB-3EE0-79D0-55AE805D1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8621DB-DF47-9000-DDB3-7CD83323D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630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A1771-D0FE-A7C6-6530-B93140287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141B79E3-DC36-CED4-99DD-ED14141A9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2898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3929-FA91-80F6-DF53-393D6502D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466E460-85BF-EA7D-D249-30A93CC94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4329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66B86-55A7-A039-4BA8-A4B51ED4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EC2FE9C1-3986-D8DA-772D-C30960B5F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4165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DAD4-6F8B-7EE9-49A5-77695BB8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567DC585-D6E2-ADE7-E218-7DA84ED69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0428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7664B-C376-AEA2-CF35-7B5CEDE44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5D29E1A4-82CF-7DC1-89A6-61A6E4BAC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3178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6C517-A48E-D569-5CDF-BEB13ECE3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D7B0FBC3-2817-BE19-66B5-E0A80B26A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825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0230-F383-DF1C-8773-605928A2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926A5830-72C1-AEF5-4365-D6DA66D18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0341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B5BE-AFD0-6383-C96C-80991C1D2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AD9796F2-F813-0C6E-40A1-5F7CB5F4A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7131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3A751-76CC-7E78-FAA0-9F158335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426A24E3-8A59-A3F3-794B-38D5BA45E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7429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AAF53-E92B-735B-DE55-D51B873B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56287B4C-A953-27C1-9E97-F9C50D176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5177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456DB-D00D-4A5C-AAE4-A593EAE9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7497E176-6B2E-5869-E4C3-B949C4B6C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18603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47F43-8FCD-1CF3-53DE-C435F3673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89EAE5E2-0FDC-180E-5DDF-357A428E7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13606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ABA06-454F-D152-F1C3-AE9777F8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8EE87CE2-1897-4387-5665-0B9BC233A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624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F1C93-EB21-579C-CC3F-843ACE4D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BA8A42E7-0882-F33F-5CD4-04C40CA88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30493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0BB86-0323-A0B6-9353-88B1BE24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9FBE07D7-2592-86BE-B58F-3561ACF51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70317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4501" y="944239"/>
            <a:ext cx="3024397" cy="30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66181" y="6784339"/>
            <a:ext cx="194309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shorts/VebX_o9D_L4" TargetMode="External"/><Relationship Id="rId4" Type="http://schemas.openxmlformats.org/officeDocument/2006/relationships/hyperlink" Target="https://youtube.com/shorts/fii3NQDTKu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_GEp9nrFsaw" TargetMode="External"/><Relationship Id="rId5" Type="http://schemas.openxmlformats.org/officeDocument/2006/relationships/hyperlink" Target="https://youtu.be/Be9NcYd8-PY" TargetMode="Externa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5kecW6KF_BY" TargetMode="External"/><Relationship Id="rId5" Type="http://schemas.microsoft.com/office/2007/relationships/hdphoto" Target="../media/hdphoto5.wdp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hyperlink" Target="https://youtu.be/eXi8IwBfa1o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OQOwJywti2c" TargetMode="External"/><Relationship Id="rId5" Type="http://schemas.openxmlformats.org/officeDocument/2006/relationships/hyperlink" Target="https://youtu.be/a4sL2ZsB2WQ" TargetMode="Externa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hENs11jguOI" TargetMode="External"/><Relationship Id="rId5" Type="http://schemas.openxmlformats.org/officeDocument/2006/relationships/hyperlink" Target="https://www.youtube.com/watch?v=DdRT-xdslyc" TargetMode="External"/><Relationship Id="rId4" Type="http://schemas.openxmlformats.org/officeDocument/2006/relationships/image" Target="../media/image4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hyperlink" Target="https://www.youtube.com/watch?v=TTCmGUUzPEU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g"/><Relationship Id="rId5" Type="http://schemas.openxmlformats.org/officeDocument/2006/relationships/hyperlink" Target="https://www.youtube.com/watch?v=fZyr2vsYgo8" TargetMode="Externa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watch?v=zP934D7Fn2E" TargetMode="Externa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instagram.com/figgi_covers_fantasy/p/DClp8_Esu8O/" TargetMode="External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instagram.com/figgi_covers_fantasy/p/DClp8_Esu8O/" TargetMode="Externa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instagram.com/p/C5WIqdPNeke/?img_index=5" TargetMode="External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hyperlink" Target="https://www.ledditmagazine.com/v16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ledditmagazine.com/interview/?q=YToxOntzOjEyOiJrZXl3b3JkX3R5cGUiO3M6MzoiYWxsIjt9&amp;bmode=view&amp;idx=18308045&amp;t=board" TargetMode="Externa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nstagram.com/p/C12I5X7M3g0/?img_index=1" TargetMode="External"/><Relationship Id="rId5" Type="http://schemas.openxmlformats.org/officeDocument/2006/relationships/image" Target="../media/image66.jpg"/><Relationship Id="rId4" Type="http://schemas.openxmlformats.org/officeDocument/2006/relationships/hyperlink" Target="https://www.harpersbazaar.com.sg/fashion/the-best-street-style-looks-from-seoul-fashion-week-ss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8537" y="1492245"/>
            <a:ext cx="4034790" cy="1413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4820" marR="5080" indent="-452755">
              <a:lnSpc>
                <a:spcPct val="109800"/>
              </a:lnSpc>
            </a:pPr>
            <a:r>
              <a:rPr sz="4800" b="1" spc="-35" dirty="0">
                <a:latin typeface="Calibri"/>
                <a:cs typeface="Calibri"/>
              </a:rPr>
              <a:t>Mode</a:t>
            </a:r>
            <a:r>
              <a:rPr sz="4800" b="1" spc="-15" dirty="0">
                <a:latin typeface="Calibri"/>
                <a:cs typeface="Calibri"/>
              </a:rPr>
              <a:t>l</a:t>
            </a:r>
            <a:r>
              <a:rPr sz="4800" b="1" spc="-114" dirty="0">
                <a:latin typeface="Times New Roman"/>
                <a:cs typeface="Times New Roman"/>
              </a:rPr>
              <a:t> </a:t>
            </a:r>
            <a:r>
              <a:rPr sz="4800" b="1" spc="-25" dirty="0">
                <a:latin typeface="Calibri"/>
                <a:cs typeface="Calibri"/>
              </a:rPr>
              <a:t>Portfolio</a:t>
            </a:r>
            <a:r>
              <a:rPr sz="4800" b="1" spc="-20" dirty="0">
                <a:latin typeface="Times New Roman"/>
                <a:cs typeface="Times New Roman"/>
              </a:rPr>
              <a:t> </a:t>
            </a:r>
            <a:r>
              <a:rPr sz="4800" b="1" spc="-25" dirty="0">
                <a:latin typeface="Calibri"/>
                <a:cs typeface="Calibri"/>
              </a:rPr>
              <a:t>Rosa</a:t>
            </a:r>
            <a:r>
              <a:rPr sz="4800" b="1" spc="-114" dirty="0">
                <a:latin typeface="Times New Roman"/>
                <a:cs typeface="Times New Roman"/>
              </a:rPr>
              <a:t> </a:t>
            </a:r>
            <a:r>
              <a:rPr sz="4800" b="1" dirty="0">
                <a:latin typeface="Calibri"/>
                <a:cs typeface="Calibri"/>
              </a:rPr>
              <a:t>Bakker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8332" y="3317380"/>
            <a:ext cx="7315200" cy="353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0" algn="ctr">
              <a:lnSpc>
                <a:spcPct val="110000"/>
              </a:lnSpc>
            </a:pPr>
            <a:r>
              <a:rPr lang="es-ES" sz="2200" spc="-20" dirty="0">
                <a:latin typeface="Calibri"/>
                <a:cs typeface="Calibri"/>
              </a:rPr>
              <a:t> 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966" y="4794120"/>
            <a:ext cx="2724150" cy="1844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Siz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</a:t>
            </a:r>
            <a:endParaRPr sz="1400" dirty="0">
              <a:latin typeface="Calibri"/>
              <a:cs typeface="Calibri"/>
            </a:endParaRPr>
          </a:p>
          <a:p>
            <a:pPr marL="12700" marR="1123315">
              <a:lnSpc>
                <a:spcPct val="1097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Heig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dirty="0">
                <a:latin typeface="Calibri"/>
                <a:cs typeface="Calibri"/>
              </a:rPr>
              <a:t>t: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r>
              <a:rPr sz="1400" spc="-10" dirty="0">
                <a:latin typeface="Calibri"/>
                <a:cs typeface="Calibri"/>
              </a:rPr>
              <a:t>7</a:t>
            </a:r>
            <a:r>
              <a:rPr lang="nl-NL" sz="1400" spc="-5" dirty="0">
                <a:latin typeface="Calibri"/>
                <a:cs typeface="Calibri"/>
              </a:rPr>
              <a:t>5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5</a:t>
            </a:r>
            <a:r>
              <a:rPr sz="1400" spc="5" dirty="0">
                <a:latin typeface="Calibri"/>
                <a:cs typeface="Calibri"/>
              </a:rPr>
              <a:t>’</a:t>
            </a:r>
            <a:r>
              <a:rPr sz="1400" dirty="0">
                <a:latin typeface="Calibri"/>
                <a:cs typeface="Calibri"/>
              </a:rPr>
              <a:t>9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W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dirty="0">
                <a:latin typeface="Calibri"/>
                <a:cs typeface="Calibri"/>
              </a:rPr>
              <a:t>ig</a:t>
            </a:r>
            <a:r>
              <a:rPr sz="1400" spc="-10" dirty="0">
                <a:latin typeface="Calibri"/>
                <a:cs typeface="Calibri"/>
              </a:rPr>
              <a:t>h</a:t>
            </a:r>
            <a:r>
              <a:rPr sz="1400" dirty="0">
                <a:latin typeface="Calibri"/>
                <a:cs typeface="Calibri"/>
              </a:rPr>
              <a:t>t: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47k</a:t>
            </a:r>
            <a:r>
              <a:rPr sz="1400" dirty="0">
                <a:latin typeface="Calibri"/>
                <a:cs typeface="Calibri"/>
              </a:rPr>
              <a:t>g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104</a:t>
            </a:r>
            <a:r>
              <a:rPr sz="1400" dirty="0">
                <a:latin typeface="Calibri"/>
                <a:cs typeface="Calibri"/>
              </a:rPr>
              <a:t>l</a:t>
            </a:r>
            <a:r>
              <a:rPr sz="1400" spc="5" dirty="0">
                <a:latin typeface="Calibri"/>
                <a:cs typeface="Calibri"/>
              </a:rPr>
              <a:t>b</a:t>
            </a:r>
            <a:r>
              <a:rPr sz="1400" dirty="0">
                <a:latin typeface="Calibri"/>
                <a:cs typeface="Calibri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B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st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79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31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Wai</a:t>
            </a:r>
            <a:r>
              <a:rPr sz="1400" spc="-5" dirty="0">
                <a:latin typeface="Calibri"/>
                <a:cs typeface="Calibri"/>
              </a:rPr>
              <a:t>st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57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22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Hi</a:t>
            </a:r>
            <a:r>
              <a:rPr sz="1400" spc="-5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87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34</a:t>
            </a:r>
            <a:r>
              <a:rPr sz="1400" dirty="0">
                <a:latin typeface="Calibri"/>
                <a:cs typeface="Calibri"/>
              </a:rPr>
              <a:t>in</a:t>
            </a:r>
          </a:p>
          <a:p>
            <a:pPr marL="12700" marR="5080">
              <a:lnSpc>
                <a:spcPct val="110000"/>
              </a:lnSpc>
            </a:pPr>
            <a:r>
              <a:rPr sz="1400" spc="-5" dirty="0">
                <a:latin typeface="Calibri"/>
                <a:cs typeface="Calibri"/>
              </a:rPr>
              <a:t>Shoes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EU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spc="-5" dirty="0">
                <a:latin typeface="Calibri"/>
                <a:cs typeface="Calibri"/>
              </a:rPr>
              <a:t>9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UK6,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Calibri"/>
                <a:cs typeface="Calibri"/>
              </a:rPr>
              <a:t>U</a:t>
            </a:r>
            <a:r>
              <a:rPr sz="1400" spc="-5" dirty="0">
                <a:latin typeface="Calibri"/>
                <a:cs typeface="Calibri"/>
              </a:rPr>
              <a:t>S</a:t>
            </a:r>
            <a:r>
              <a:rPr sz="1400" dirty="0">
                <a:latin typeface="Calibri"/>
                <a:cs typeface="Calibri"/>
              </a:rPr>
              <a:t>8,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KOR2</a:t>
            </a:r>
            <a:r>
              <a:rPr sz="1400" spc="-10" dirty="0">
                <a:latin typeface="Calibri"/>
                <a:cs typeface="Calibri"/>
              </a:rPr>
              <a:t>5</a:t>
            </a:r>
            <a:r>
              <a:rPr sz="1400" dirty="0">
                <a:latin typeface="Calibri"/>
                <a:cs typeface="Calibri"/>
              </a:rPr>
              <a:t>0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Dres</a:t>
            </a:r>
            <a:r>
              <a:rPr sz="1400" spc="5" dirty="0">
                <a:latin typeface="Calibri"/>
                <a:cs typeface="Calibri"/>
              </a:rPr>
              <a:t>s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EU</a:t>
            </a:r>
            <a:r>
              <a:rPr sz="1400" spc="-10" dirty="0">
                <a:latin typeface="Calibri"/>
                <a:cs typeface="Calibri"/>
              </a:rPr>
              <a:t>3</a:t>
            </a:r>
            <a:r>
              <a:rPr sz="1400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/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10" dirty="0">
                <a:latin typeface="Calibri"/>
                <a:cs typeface="Calibri"/>
              </a:rPr>
              <a:t>4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US</a:t>
            </a:r>
            <a:r>
              <a:rPr sz="1400" spc="-5" dirty="0">
                <a:latin typeface="Calibri"/>
                <a:cs typeface="Calibri"/>
              </a:rPr>
              <a:t>0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UK4,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K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R4</a:t>
            </a:r>
            <a:r>
              <a:rPr sz="1400" spc="-10" dirty="0">
                <a:latin typeface="Calibri"/>
                <a:cs typeface="Calibri"/>
              </a:rPr>
              <a:t>4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XS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35CD40-EC35-6D82-1A5E-EB7E57558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r="5739"/>
          <a:stretch/>
        </p:blipFill>
        <p:spPr bwMode="auto">
          <a:xfrm>
            <a:off x="5507339" y="1170304"/>
            <a:ext cx="3918585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247953" y="2333625"/>
            <a:ext cx="1894839" cy="14325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Secti</a:t>
            </a:r>
            <a:r>
              <a:rPr sz="1400" b="1" spc="-15" dirty="0">
                <a:latin typeface="Calibri"/>
                <a:cs typeface="Calibri"/>
              </a:rPr>
              <a:t>o</a:t>
            </a:r>
            <a:r>
              <a:rPr sz="1400" b="1" dirty="0">
                <a:latin typeface="Calibri"/>
                <a:cs typeface="Calibri"/>
              </a:rPr>
              <a:t>ns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sz="1400" dirty="0">
                <a:latin typeface="Calibri"/>
                <a:cs typeface="Calibri"/>
              </a:rPr>
              <a:t>Ha</a:t>
            </a:r>
            <a:r>
              <a:rPr sz="1400" spc="-5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Cout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re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E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5" dirty="0">
                <a:latin typeface="Calibri"/>
                <a:cs typeface="Calibri"/>
              </a:rPr>
              <a:t>t</a:t>
            </a:r>
            <a:r>
              <a:rPr sz="1400" spc="-5" dirty="0">
                <a:latin typeface="Calibri"/>
                <a:cs typeface="Calibri"/>
              </a:rPr>
              <a:t>o</a:t>
            </a:r>
            <a:r>
              <a:rPr sz="1400" dirty="0">
                <a:latin typeface="Calibri"/>
                <a:cs typeface="Calibri"/>
              </a:rPr>
              <a:t>rial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Com</a:t>
            </a:r>
            <a:r>
              <a:rPr sz="1400" spc="-10" dirty="0">
                <a:latin typeface="Calibri"/>
                <a:cs typeface="Calibri"/>
              </a:rPr>
              <a:t>m</a:t>
            </a:r>
            <a:r>
              <a:rPr sz="1400" dirty="0">
                <a:latin typeface="Calibri"/>
                <a:cs typeface="Calibri"/>
              </a:rPr>
              <a:t>er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ial</a:t>
            </a:r>
          </a:p>
          <a:p>
            <a:pPr marL="12700" marR="996315">
              <a:lnSpc>
                <a:spcPts val="1850"/>
              </a:lnSpc>
              <a:spcBef>
                <a:spcPts val="75"/>
              </a:spcBef>
            </a:pPr>
            <a:r>
              <a:rPr lang="nl-NL" sz="1400" dirty="0">
                <a:latin typeface="Calibri"/>
                <a:cs typeface="Calibri"/>
              </a:rPr>
              <a:t>Hand</a:t>
            </a:r>
          </a:p>
          <a:p>
            <a:pPr marL="12700" marR="996315">
              <a:lnSpc>
                <a:spcPts val="1850"/>
              </a:lnSpc>
              <a:spcBef>
                <a:spcPts val="75"/>
              </a:spcBef>
            </a:pPr>
            <a:r>
              <a:rPr sz="1400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un</a:t>
            </a:r>
            <a:r>
              <a:rPr sz="1400" dirty="0">
                <a:latin typeface="Calibri"/>
                <a:cs typeface="Calibri"/>
              </a:rPr>
              <a:t>way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P</a:t>
            </a:r>
            <a:r>
              <a:rPr sz="1400" spc="-10" dirty="0">
                <a:latin typeface="Calibri"/>
                <a:cs typeface="Calibri"/>
              </a:rPr>
              <a:t>ub</a:t>
            </a:r>
            <a:r>
              <a:rPr sz="1400" dirty="0">
                <a:latin typeface="Calibri"/>
                <a:cs typeface="Calibri"/>
              </a:rPr>
              <a:t>lic</a:t>
            </a:r>
            <a:r>
              <a:rPr sz="1400" spc="-5" dirty="0">
                <a:latin typeface="Calibri"/>
                <a:cs typeface="Calibri"/>
              </a:rPr>
              <a:t>a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-5" dirty="0">
                <a:latin typeface="Calibri"/>
                <a:cs typeface="Calibri"/>
              </a:rPr>
              <a:t>ons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96173" y="2568702"/>
            <a:ext cx="1284605" cy="1179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 </a:t>
            </a:r>
            <a:r>
              <a:rPr sz="1400" spc="-10" dirty="0">
                <a:latin typeface="Calibri"/>
                <a:cs typeface="Calibri"/>
              </a:rPr>
              <a:t>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1</a:t>
            </a:r>
            <a:r>
              <a:rPr lang="nl-NL" sz="1400" spc="-5" dirty="0">
                <a:latin typeface="Calibri"/>
                <a:cs typeface="Calibri"/>
              </a:rPr>
              <a:t>4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lang="nl-NL" sz="1400" dirty="0">
                <a:latin typeface="Calibri"/>
                <a:cs typeface="Calibri"/>
              </a:rPr>
              <a:t>………………… p. 21</a:t>
            </a: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Calibri"/>
                <a:cs typeface="Calibri"/>
              </a:rPr>
              <a:t>2</a:t>
            </a:r>
            <a:r>
              <a:rPr lang="nl-NL" sz="1400" spc="-5" dirty="0">
                <a:latin typeface="Calibri"/>
                <a:cs typeface="Calibri"/>
              </a:rPr>
              <a:t>4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400" dirty="0">
                <a:latin typeface="Calibri"/>
                <a:cs typeface="Calibri"/>
              </a:rPr>
              <a:t>…</a:t>
            </a:r>
            <a:r>
              <a:rPr sz="1400" spc="5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10" dirty="0">
                <a:latin typeface="Calibri"/>
                <a:cs typeface="Calibri"/>
              </a:rPr>
              <a:t>…</a:t>
            </a:r>
            <a:r>
              <a:rPr sz="1400" dirty="0">
                <a:latin typeface="Calibri"/>
                <a:cs typeface="Calibri"/>
              </a:rPr>
              <a:t>……</a:t>
            </a:r>
            <a:r>
              <a:rPr sz="1400" spc="-10" dirty="0">
                <a:latin typeface="Calibri"/>
                <a:cs typeface="Calibri"/>
              </a:rPr>
              <a:t> p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lang="nl-NL" sz="1400" spc="-5" dirty="0">
                <a:latin typeface="Calibri"/>
                <a:cs typeface="Calibri"/>
              </a:rPr>
              <a:t>31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397E3D-0E8F-0A1D-DECE-3ACB39238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-344" r="22" b="4069"/>
          <a:stretch>
            <a:fillRect/>
          </a:stretch>
        </p:blipFill>
        <p:spPr bwMode="auto">
          <a:xfrm>
            <a:off x="1075372" y="200025"/>
            <a:ext cx="8538527" cy="6165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247953" y="6474967"/>
            <a:ext cx="451929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English introduction: </a:t>
            </a: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4"/>
              </a:rPr>
              <a:t>video</a:t>
            </a:r>
            <a:r>
              <a:rPr lang="en-US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, Korean introduction: </a:t>
            </a: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5"/>
              </a:rPr>
              <a:t>video</a:t>
            </a:r>
            <a:r>
              <a:rPr lang="nl-NL" sz="1100" dirty="0"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081CC974-4DC7-D4B1-9BD5-2F0C613A52D3}"/>
              </a:ext>
            </a:extLst>
          </p:cNvPr>
          <p:cNvSpPr/>
          <p:nvPr/>
        </p:nvSpPr>
        <p:spPr>
          <a:xfrm>
            <a:off x="5499994" y="1440113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D9171CB-579F-CFB6-3FA0-DADCE00DFDFE}"/>
              </a:ext>
            </a:extLst>
          </p:cNvPr>
          <p:cNvSpPr/>
          <p:nvPr/>
        </p:nvSpPr>
        <p:spPr>
          <a:xfrm>
            <a:off x="1260475" y="1440113"/>
            <a:ext cx="3916558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Hau</a:t>
            </a:r>
            <a:r>
              <a:rPr spc="-20" dirty="0"/>
              <a:t>t</a:t>
            </a:r>
            <a:r>
              <a:rPr spc="-15" dirty="0"/>
              <a:t>e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/>
              <a:t>Cou</a:t>
            </a:r>
            <a:r>
              <a:rPr spc="-5" dirty="0"/>
              <a:t>t</a:t>
            </a:r>
            <a:r>
              <a:rPr spc="-15" dirty="0"/>
              <a:t>u</a:t>
            </a:r>
            <a:r>
              <a:rPr spc="-5" dirty="0"/>
              <a:t>r</a:t>
            </a:r>
            <a:r>
              <a:rPr spc="-15" dirty="0"/>
              <a:t>e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20" dirty="0"/>
              <a:t>&amp;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/>
              <a:t>E</a:t>
            </a:r>
            <a:r>
              <a:rPr spc="-25" dirty="0"/>
              <a:t>d</a:t>
            </a:r>
            <a:r>
              <a:rPr spc="-5" dirty="0"/>
              <a:t>i</a:t>
            </a:r>
            <a:r>
              <a:rPr spc="-10" dirty="0"/>
              <a:t>torial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86C4E19-03A1-4150-15BC-6936873E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3FE78A-956B-A342-4392-1A2BDD36E0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571" y="1333815"/>
            <a:ext cx="3916558" cy="4895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03730A-99A9-4C32-B1B9-D3ECCD7AB9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1271" y="1334691"/>
            <a:ext cx="3914775" cy="489346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ED8BB30-EC78-A716-E612-B5866BC9D9A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081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6E09C-5A16-AB75-2BDF-1E2467BF0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DFBA18-EBBE-5F45-E807-C2F50849B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270" y="1171575"/>
            <a:ext cx="3914775" cy="5219700"/>
          </a:xfrm>
          <a:prstGeom prst="rect">
            <a:avLst/>
          </a:prstGeom>
          <a:noFill/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47CA119-B973-16A5-020A-8671619BDA3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99A6C-97B4-8A7B-FE34-21A3F135D9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355" y="1171575"/>
            <a:ext cx="3914775" cy="5219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4381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4B7ED-021C-41E3-2C3A-6FCF26432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81A55E-E7E2-B0EA-8232-D8F29E6A5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366" y="1170060"/>
            <a:ext cx="391668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0BD30DCB-0843-F32A-D2CC-6FD17CEAFF9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36EDF-53A6-BBA2-97DC-270FC9B16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356" y="1174505"/>
            <a:ext cx="3912870" cy="5215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736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96B27-0D81-EE86-7CD5-769931BE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55488D-1ABB-BF7A-507A-FE4F20DA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71" y="1170060"/>
            <a:ext cx="3916558" cy="5222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3E98D-A870-7692-982F-88AA08F08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71" y="1171575"/>
            <a:ext cx="3914775" cy="52197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B3ACCEC3-9ED0-B367-72CC-4F64A0EF600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858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C2232C-04CE-39C3-28FC-2739B64EC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71" y="1170386"/>
            <a:ext cx="3916558" cy="52220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A58DC-4687-A4FB-5F07-EE0703B60F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1170387"/>
            <a:ext cx="3916558" cy="52220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9900" y="758857"/>
            <a:ext cx="3918569" cy="60425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2505" y="1109981"/>
            <a:ext cx="3900037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257575-A4E0-8817-D82A-06086245ED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644" y="1168454"/>
            <a:ext cx="3919457" cy="52259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B81941A-05A3-D9B9-6B90-687CA129EDF1}"/>
              </a:ext>
            </a:extLst>
          </p:cNvPr>
          <p:cNvSpPr/>
          <p:nvPr/>
        </p:nvSpPr>
        <p:spPr>
          <a:xfrm>
            <a:off x="5507301" y="1168454"/>
            <a:ext cx="3912869" cy="52195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758"/>
            <a:ext cx="391479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52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575"/>
            <a:ext cx="3915399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278881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10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94CD81-F550-9902-09D5-26984B68F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  <a14:imgEffect>
                      <a14:brightnessContrast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6" y="1439529"/>
            <a:ext cx="391668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4501" y="944239"/>
            <a:ext cx="30243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20" dirty="0"/>
              <a:t>Commer</a:t>
            </a:r>
            <a:r>
              <a:rPr spc="-5" dirty="0"/>
              <a:t>ci</a:t>
            </a:r>
            <a:r>
              <a:rPr spc="-10" dirty="0"/>
              <a:t>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DA784-5EED-21E6-8A19-53F3A24C9D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  <a14:imgEffect>
                      <a14:brightnessContrast bright="-2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16" y="1439529"/>
            <a:ext cx="3916680" cy="52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347233-494C-5540-B2C4-CFC303903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480"/>
                    </a14:imgEffect>
                    <a14:imgEffect>
                      <a14:saturation sat="104000"/>
                    </a14:imgEffect>
                    <a14:imgEffect>
                      <a14:brightnessContrast bright="14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2237" y="1171392"/>
            <a:ext cx="3914775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E89B-512D-C553-A730-384FDF25B2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480"/>
                    </a14:imgEffect>
                    <a14:imgEffect>
                      <a14:saturation sat="104000"/>
                    </a14:imgEffect>
                    <a14:imgEffect>
                      <a14:brightnessContrast bright="14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293" y="1175202"/>
            <a:ext cx="3912870" cy="5215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61B9C-9D0C-5777-B798-4B38C883B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8137C6D-A8D4-B24F-2533-9E539000037D}"/>
              </a:ext>
            </a:extLst>
          </p:cNvPr>
          <p:cNvSpPr/>
          <p:nvPr/>
        </p:nvSpPr>
        <p:spPr>
          <a:xfrm>
            <a:off x="5526389" y="1171575"/>
            <a:ext cx="3899519" cy="52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427E2C3-7C9D-69F1-9D48-EE37110CAE22}"/>
              </a:ext>
            </a:extLst>
          </p:cNvPr>
          <p:cNvSpPr/>
          <p:nvPr/>
        </p:nvSpPr>
        <p:spPr>
          <a:xfrm>
            <a:off x="1260475" y="1171758"/>
            <a:ext cx="391415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60E11EC-D2CE-37DC-8895-09DFA0C46026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9748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7339" y="1171758"/>
            <a:ext cx="3914790" cy="52193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1171758"/>
            <a:ext cx="391479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4F570-F343-FC3C-1A47-A9DAC74BB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44EFBD-C242-B027-E29D-B5BEE1A46E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475" y="1168121"/>
            <a:ext cx="3912870" cy="5217795"/>
          </a:xfrm>
          <a:prstGeom prst="rect">
            <a:avLst/>
          </a:prstGeom>
          <a:noFill/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6C9B23BF-0BA7-25B0-67F1-F22F6D40940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A3CC6C-DBDC-9E07-2ECF-568EBA525A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>
            <a:fillRect/>
          </a:stretch>
        </p:blipFill>
        <p:spPr bwMode="auto">
          <a:xfrm>
            <a:off x="5521960" y="1166216"/>
            <a:ext cx="3910965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361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B654147-D6B0-A78B-C8FA-D507188B2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BD4B1C-5004-6D0C-9E61-0A33A9779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197" y="1169874"/>
            <a:ext cx="3914745" cy="521933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271272" y="1169874"/>
            <a:ext cx="3913510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CAAA6B4-EC81-0EC0-BD10-3D9C35452F8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112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66B0E8-FBB1-8EAC-C73C-372DE9453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343" y="1166240"/>
            <a:ext cx="3916680" cy="52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77B930-2CAE-1D9C-F44F-83BD63EBEE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113"/>
          <a:stretch/>
        </p:blipFill>
        <p:spPr bwMode="auto">
          <a:xfrm>
            <a:off x="1283203" y="1167817"/>
            <a:ext cx="3909695" cy="52190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6809-403C-DB87-2FFD-90D9EDE6A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B4B32BC-74D6-E3A7-847F-6457F88217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34501" y="944239"/>
            <a:ext cx="30243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pc="-20" dirty="0"/>
              <a:t>Hand</a:t>
            </a:r>
            <a:endParaRPr lang="nl-NL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518AD75-AF06-4A25-6CC8-397D9653BDB0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B21205-4C11-DCF5-FC36-19AF8B141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36" y="1486852"/>
            <a:ext cx="8162925" cy="458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1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B4764-DEDF-FFE3-AF98-0F33BA89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869B907E-8822-FE7C-5C95-8CF5BE73E36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B660E6-C35D-A1F6-9B84-C03F14807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1716" y="885570"/>
            <a:ext cx="3286760" cy="578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052231-7734-4CAB-D004-E61B342E4C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840" y="884935"/>
            <a:ext cx="3295650" cy="578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680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3694E-D5E5-BDD5-C0E4-D2C6CEBEB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B5DD2D-D651-5174-152E-3A580B102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0343" y="1166240"/>
            <a:ext cx="3914775" cy="52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850C69-10BE-458C-AFAF-B34F3CDD1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r="2737"/>
          <a:stretch>
            <a:fillRect/>
          </a:stretch>
        </p:blipFill>
        <p:spPr bwMode="auto">
          <a:xfrm>
            <a:off x="1245738" y="1175968"/>
            <a:ext cx="3947160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865427F-A626-E481-7A41-CB3F709891F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1857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0C85E-E83A-6517-1D6F-1DE56CF6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127D95-A84C-8818-4FDB-B2676CD3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5747"/>
          <a:stretch>
            <a:fillRect/>
          </a:stretch>
        </p:blipFill>
        <p:spPr bwMode="auto">
          <a:xfrm>
            <a:off x="5509418" y="1440198"/>
            <a:ext cx="3484245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24EC89-66CE-0B92-4CAD-7B72A2ADF4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0" r="7800"/>
          <a:stretch>
            <a:fillRect/>
          </a:stretch>
        </p:blipFill>
        <p:spPr bwMode="auto">
          <a:xfrm>
            <a:off x="1702594" y="1440198"/>
            <a:ext cx="3484245" cy="5219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BBE0BB87-AE9D-0486-5FC2-4A1E79276BCD}"/>
              </a:ext>
            </a:extLst>
          </p:cNvPr>
          <p:cNvSpPr txBox="1"/>
          <p:nvPr/>
        </p:nvSpPr>
        <p:spPr>
          <a:xfrm>
            <a:off x="5499960" y="6733366"/>
            <a:ext cx="18279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-5" dirty="0">
                <a:solidFill>
                  <a:srgbClr val="44536A"/>
                </a:solidFill>
                <a:latin typeface="Calibri"/>
                <a:cs typeface="Calibri"/>
              </a:rPr>
              <a:t>KIMOUI, 2026</a:t>
            </a:r>
          </a:p>
          <a:p>
            <a:pPr marL="12700">
              <a:lnSpc>
                <a:spcPct val="100000"/>
              </a:lnSpc>
            </a:pPr>
            <a:r>
              <a:rPr lang="en-US" sz="900" i="1" spc="-5" dirty="0">
                <a:solidFill>
                  <a:srgbClr val="44536A"/>
                </a:solidFill>
                <a:latin typeface="Calibri"/>
                <a:cs typeface="Calibri"/>
              </a:rPr>
              <a:t>Seoul Fashion Week 26FW, </a:t>
            </a:r>
            <a:r>
              <a:rPr lang="en-US" sz="900" i="1" spc="-5" dirty="0">
                <a:solidFill>
                  <a:srgbClr val="44536A"/>
                </a:solidFill>
                <a:latin typeface="Calibri"/>
                <a:cs typeface="Calibri"/>
                <a:hlinkClick r:id="rId5"/>
              </a:rPr>
              <a:t>video</a:t>
            </a:r>
            <a:endParaRPr lang="en-US" sz="900" i="1" spc="-5" dirty="0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8286F486-3040-7F22-32EB-F7C2851DEA05}"/>
              </a:ext>
            </a:extLst>
          </p:cNvPr>
          <p:cNvSpPr txBox="1"/>
          <p:nvPr/>
        </p:nvSpPr>
        <p:spPr>
          <a:xfrm>
            <a:off x="1690989" y="6732124"/>
            <a:ext cx="214351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5" dirty="0">
                <a:solidFill>
                  <a:srgbClr val="44536A"/>
                </a:solidFill>
                <a:latin typeface="Calibri"/>
                <a:cs typeface="Calibri"/>
              </a:rPr>
              <a:t>LIE SANGBONG, 2026</a:t>
            </a:r>
          </a:p>
          <a:p>
            <a:pPr marL="12700">
              <a:lnSpc>
                <a:spcPct val="100000"/>
              </a:lnSpc>
            </a:pPr>
            <a:r>
              <a:rPr lang="en-US" sz="900" i="1" spc="5" dirty="0">
                <a:solidFill>
                  <a:srgbClr val="44536A"/>
                </a:solidFill>
                <a:latin typeface="Calibri"/>
                <a:cs typeface="Calibri"/>
              </a:rPr>
              <a:t>Seoul Fashion Week 27SS, </a:t>
            </a:r>
            <a:r>
              <a:rPr lang="en-US" sz="900" i="1" spc="5" dirty="0">
                <a:solidFill>
                  <a:srgbClr val="44536A"/>
                </a:solidFill>
                <a:latin typeface="Calibri"/>
                <a:cs typeface="Calibri"/>
                <a:hlinkClick r:id="rId6"/>
              </a:rPr>
              <a:t>video</a:t>
            </a:r>
            <a:endParaRPr lang="en-US" sz="900" i="1" spc="5" dirty="0">
              <a:solidFill>
                <a:srgbClr val="44536A"/>
              </a:solidFill>
              <a:latin typeface="Calibri"/>
              <a:cs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3F79F2C4-A072-E409-DA18-1E34D5D64944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6CBF96F-7020-CD05-777D-75530A4DD1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34501" y="944239"/>
            <a:ext cx="30243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15" dirty="0"/>
              <a:t>Runway</a:t>
            </a:r>
          </a:p>
        </p:txBody>
      </p:sp>
    </p:spTree>
    <p:extLst>
      <p:ext uri="{BB962C8B-B14F-4D97-AF65-F5344CB8AC3E}">
        <p14:creationId xmlns:p14="http://schemas.microsoft.com/office/powerpoint/2010/main" val="22699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CA2A34D-62DD-009D-B4B9-06CECD2E45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3" t="12262" r="10836" b="8689"/>
          <a:stretch>
            <a:fillRect/>
          </a:stretch>
        </p:blipFill>
        <p:spPr bwMode="auto">
          <a:xfrm>
            <a:off x="5506075" y="1169375"/>
            <a:ext cx="3479800" cy="52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3EB392-A30E-A3CB-9CBD-D71DDC3D96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484"/>
                    </a14:imgEffect>
                    <a14:imgEffect>
                      <a14:saturation sat="102000"/>
                    </a14:imgEffect>
                    <a14:imgEffect>
                      <a14:brightnessContrast bright="38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02" t="32322" r="30312" b="5560"/>
          <a:stretch>
            <a:fillRect/>
          </a:stretch>
        </p:blipFill>
        <p:spPr bwMode="auto">
          <a:xfrm>
            <a:off x="1706880" y="1169375"/>
            <a:ext cx="347980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4"/>
          <p:cNvSpPr txBox="1"/>
          <p:nvPr/>
        </p:nvSpPr>
        <p:spPr>
          <a:xfrm>
            <a:off x="1683767" y="6457822"/>
            <a:ext cx="3502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5" dirty="0" err="1">
                <a:solidFill>
                  <a:srgbClr val="44536A"/>
                </a:solidFill>
                <a:cs typeface="Calibri"/>
              </a:rPr>
              <a:t>Gyouree</a:t>
            </a:r>
            <a:r>
              <a:rPr lang="en-US" sz="900" i="1" spc="5" dirty="0">
                <a:solidFill>
                  <a:srgbClr val="44536A"/>
                </a:solidFill>
                <a:cs typeface="Calibri"/>
              </a:rPr>
              <a:t> Kim, 2026</a:t>
            </a:r>
          </a:p>
          <a:p>
            <a:pPr marL="12700">
              <a:lnSpc>
                <a:spcPct val="100000"/>
              </a:lnSpc>
            </a:pPr>
            <a:r>
              <a:rPr lang="en-US" sz="900" i="1" spc="5" dirty="0">
                <a:solidFill>
                  <a:srgbClr val="44536A"/>
                </a:solidFill>
                <a:cs typeface="Calibri"/>
              </a:rPr>
              <a:t>UK-Korea Fashion Futures, British Embassy and British Council Korea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5B736B1B-286A-AAA0-53A5-4BFF4E6EEA18}"/>
              </a:ext>
            </a:extLst>
          </p:cNvPr>
          <p:cNvSpPr txBox="1"/>
          <p:nvPr/>
        </p:nvSpPr>
        <p:spPr>
          <a:xfrm>
            <a:off x="5509599" y="6461835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-5" dirty="0" err="1">
                <a:solidFill>
                  <a:srgbClr val="44536A"/>
                </a:solidFill>
                <a:cs typeface="Calibri"/>
              </a:rPr>
              <a:t>Gyouree</a:t>
            </a: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 Kim, 2025</a:t>
            </a:r>
          </a:p>
          <a:p>
            <a:pPr marL="12700">
              <a:lnSpc>
                <a:spcPct val="100000"/>
              </a:lnSpc>
            </a:pP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Runway to Seoul, </a:t>
            </a:r>
            <a:r>
              <a:rPr lang="en-US" sz="900" i="1" spc="-5" dirty="0">
                <a:solidFill>
                  <a:srgbClr val="44536A"/>
                </a:solidFill>
                <a:cs typeface="Calibri"/>
                <a:hlinkClick r:id="rId6"/>
              </a:rPr>
              <a:t>video</a:t>
            </a:r>
            <a:endParaRPr lang="en-US" sz="900" i="1" spc="-5" dirty="0">
              <a:solidFill>
                <a:srgbClr val="44536A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B06A2B4-F1FE-0670-70E8-BB06DA6E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18531-34BF-C9F9-A77A-4F5B40A86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11219" r="6556" b="2215"/>
          <a:stretch>
            <a:fillRect/>
          </a:stretch>
        </p:blipFill>
        <p:spPr bwMode="auto">
          <a:xfrm>
            <a:off x="5506075" y="1169375"/>
            <a:ext cx="3479800" cy="52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9E02E3-7229-28BC-3404-E2061A7CDA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6880" y="1169375"/>
            <a:ext cx="347980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69EA5D5E-9B74-1C63-4906-11E2B2652790}"/>
              </a:ext>
            </a:extLst>
          </p:cNvPr>
          <p:cNvSpPr txBox="1"/>
          <p:nvPr/>
        </p:nvSpPr>
        <p:spPr>
          <a:xfrm>
            <a:off x="1683767" y="6457822"/>
            <a:ext cx="3502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5" dirty="0">
                <a:solidFill>
                  <a:srgbClr val="44536A"/>
                </a:solidFill>
                <a:cs typeface="Calibri"/>
              </a:rPr>
              <a:t>Pyeon </a:t>
            </a:r>
            <a:r>
              <a:rPr lang="en-US" sz="900" i="1" spc="5" dirty="0" err="1">
                <a:solidFill>
                  <a:srgbClr val="44536A"/>
                </a:solidFill>
                <a:cs typeface="Calibri"/>
              </a:rPr>
              <a:t>Misong</a:t>
            </a:r>
            <a:r>
              <a:rPr lang="en-US" sz="900" i="1" spc="5" dirty="0">
                <a:solidFill>
                  <a:srgbClr val="44536A"/>
                </a:solidFill>
                <a:cs typeface="Calibri"/>
              </a:rPr>
              <a:t> (</a:t>
            </a:r>
            <a:r>
              <a:rPr lang="ko-KR" altLang="nl-NL" sz="900" i="1" spc="5" dirty="0">
                <a:solidFill>
                  <a:srgbClr val="44536A"/>
                </a:solidFill>
                <a:cs typeface="Calibri"/>
              </a:rPr>
              <a:t>편미송</a:t>
            </a:r>
            <a:r>
              <a:rPr lang="nl-NL" altLang="ko-KR" sz="900" i="1" spc="5" dirty="0">
                <a:solidFill>
                  <a:srgbClr val="44536A"/>
                </a:solidFill>
                <a:cs typeface="Calibri"/>
              </a:rPr>
              <a:t>), 2025</a:t>
            </a:r>
          </a:p>
          <a:p>
            <a:pPr marL="12700">
              <a:lnSpc>
                <a:spcPct val="100000"/>
              </a:lnSpc>
            </a:pPr>
            <a:r>
              <a:rPr lang="en-US" sz="900" i="1" spc="5" dirty="0">
                <a:solidFill>
                  <a:srgbClr val="44536A"/>
                </a:solidFill>
                <a:cs typeface="Calibri"/>
              </a:rPr>
              <a:t>Hongik University (</a:t>
            </a:r>
            <a:r>
              <a:rPr lang="ko-KR" altLang="nl-NL" sz="900" i="1" spc="5" dirty="0">
                <a:solidFill>
                  <a:srgbClr val="44536A"/>
                </a:solidFill>
                <a:cs typeface="Calibri"/>
              </a:rPr>
              <a:t>홍익대학교</a:t>
            </a:r>
            <a:r>
              <a:rPr lang="nl-NL" altLang="ko-KR" sz="900" i="1" spc="5" dirty="0">
                <a:solidFill>
                  <a:srgbClr val="44536A"/>
                </a:solidFill>
                <a:cs typeface="Calibri"/>
              </a:rPr>
              <a:t>) </a:t>
            </a:r>
            <a:r>
              <a:rPr lang="en-US" sz="900" i="1" spc="5" dirty="0">
                <a:solidFill>
                  <a:srgbClr val="44536A"/>
                </a:solidFill>
                <a:cs typeface="Calibri"/>
              </a:rPr>
              <a:t>Graduation Show, </a:t>
            </a:r>
            <a:r>
              <a:rPr lang="en-US" sz="900" i="1" spc="5" dirty="0">
                <a:solidFill>
                  <a:srgbClr val="44536A"/>
                </a:solidFill>
                <a:cs typeface="Calibri"/>
                <a:hlinkClick r:id="rId5"/>
              </a:rPr>
              <a:t>video</a:t>
            </a:r>
            <a:r>
              <a:rPr lang="en-US" sz="900" i="1" spc="5" dirty="0">
                <a:solidFill>
                  <a:srgbClr val="44536A"/>
                </a:solidFill>
                <a:cs typeface="Calibri"/>
              </a:rPr>
              <a:t> (MS), </a:t>
            </a:r>
            <a:r>
              <a:rPr lang="en-US" sz="900" i="1" spc="5" dirty="0">
                <a:solidFill>
                  <a:srgbClr val="44536A"/>
                </a:solidFill>
                <a:cs typeface="Calibri"/>
                <a:hlinkClick r:id="rId6"/>
              </a:rPr>
              <a:t>video</a:t>
            </a:r>
            <a:r>
              <a:rPr lang="en-US" sz="900" i="1" spc="5" dirty="0">
                <a:solidFill>
                  <a:srgbClr val="44536A"/>
                </a:solidFill>
                <a:cs typeface="Calibri"/>
              </a:rPr>
              <a:t> (BA)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7316797-AED4-4FF1-2445-E4831B89FA78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C34092C-06E0-E666-F310-1615912000B0}"/>
              </a:ext>
            </a:extLst>
          </p:cNvPr>
          <p:cNvSpPr txBox="1"/>
          <p:nvPr/>
        </p:nvSpPr>
        <p:spPr>
          <a:xfrm>
            <a:off x="5509599" y="6461835"/>
            <a:ext cx="311370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Yoo </a:t>
            </a:r>
            <a:r>
              <a:rPr lang="en-US" sz="900" i="1" spc="-5" dirty="0" err="1">
                <a:solidFill>
                  <a:srgbClr val="44536A"/>
                </a:solidFill>
                <a:cs typeface="Calibri"/>
              </a:rPr>
              <a:t>Seungah</a:t>
            </a: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 (</a:t>
            </a:r>
            <a:r>
              <a:rPr lang="ko-KR" altLang="nl-NL" sz="900" i="1" spc="-5" dirty="0">
                <a:solidFill>
                  <a:srgbClr val="44536A"/>
                </a:solidFill>
                <a:cs typeface="Calibri"/>
              </a:rPr>
              <a:t>유승아</a:t>
            </a:r>
            <a:r>
              <a:rPr lang="nl-NL" altLang="ko-KR" sz="900" i="1" spc="-5" dirty="0">
                <a:solidFill>
                  <a:srgbClr val="44536A"/>
                </a:solidFill>
                <a:cs typeface="Calibri"/>
              </a:rPr>
              <a:t>), 2025</a:t>
            </a:r>
          </a:p>
          <a:p>
            <a:pPr marL="12700">
              <a:lnSpc>
                <a:spcPct val="100000"/>
              </a:lnSpc>
            </a:pPr>
            <a:r>
              <a:rPr lang="en-US" sz="900" i="1" spc="-5" dirty="0" err="1">
                <a:solidFill>
                  <a:srgbClr val="44536A"/>
                </a:solidFill>
                <a:cs typeface="Calibri"/>
              </a:rPr>
              <a:t>Kyunghee</a:t>
            </a: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 University (</a:t>
            </a:r>
            <a:r>
              <a:rPr lang="ko-KR" altLang="nl-NL" sz="900" i="1" spc="-5" dirty="0">
                <a:solidFill>
                  <a:srgbClr val="44536A"/>
                </a:solidFill>
                <a:cs typeface="Calibri"/>
              </a:rPr>
              <a:t>경희대학교</a:t>
            </a:r>
            <a:r>
              <a:rPr lang="nl-NL" altLang="ko-KR" sz="900" i="1" spc="-5" dirty="0">
                <a:solidFill>
                  <a:srgbClr val="44536A"/>
                </a:solidFill>
                <a:cs typeface="Calibri"/>
              </a:rPr>
              <a:t>) </a:t>
            </a:r>
            <a:r>
              <a:rPr lang="en-US" sz="900" i="1" spc="-5" dirty="0">
                <a:solidFill>
                  <a:srgbClr val="44536A"/>
                </a:solidFill>
                <a:cs typeface="Calibri"/>
              </a:rPr>
              <a:t>Graduation Show, </a:t>
            </a:r>
            <a:r>
              <a:rPr lang="en-US" sz="900" i="1" spc="-5" dirty="0">
                <a:solidFill>
                  <a:srgbClr val="44536A"/>
                </a:solidFill>
                <a:cs typeface="Calibri"/>
                <a:hlinkClick r:id="rId7"/>
              </a:rPr>
              <a:t>video</a:t>
            </a:r>
            <a:endParaRPr lang="en-US" sz="900" i="1" spc="-5" dirty="0">
              <a:solidFill>
                <a:srgbClr val="44536A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4057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1A606-F956-0DBA-2F5C-F3DE2FFC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6B3647-69F0-B773-7BDE-BEDCB63CF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084" y="1169512"/>
            <a:ext cx="3484245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37E0E5C4-3B3B-CCAE-B978-3F766CA55FDD}"/>
              </a:ext>
            </a:extLst>
          </p:cNvPr>
          <p:cNvSpPr/>
          <p:nvPr/>
        </p:nvSpPr>
        <p:spPr>
          <a:xfrm>
            <a:off x="5515619" y="1169878"/>
            <a:ext cx="3479810" cy="521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nl-NL" dirty="0"/>
              <a:t>v</a:t>
            </a:r>
            <a:endParaRPr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3CA93C0-845C-FEE3-B7EC-1BC7FAA0725D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DDF08B5A-EC86-BCFB-E388-063906E5F771}"/>
              </a:ext>
            </a:extLst>
          </p:cNvPr>
          <p:cNvSpPr txBox="1"/>
          <p:nvPr/>
        </p:nvSpPr>
        <p:spPr>
          <a:xfrm>
            <a:off x="5509599" y="6461835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cs typeface="Calibri"/>
              </a:rPr>
              <a:t>L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'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E</a:t>
            </a:r>
            <a:r>
              <a:rPr lang="nl-NL" sz="900" i="1" spc="-15" dirty="0">
                <a:solidFill>
                  <a:srgbClr val="44536A"/>
                </a:solidFill>
                <a:cs typeface="Calibri"/>
              </a:rPr>
              <a:t>A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U</a:t>
            </a:r>
            <a:r>
              <a:rPr lang="nl-NL"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E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T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,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2024</a:t>
            </a:r>
            <a:endParaRPr lang="nl-NL" sz="9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S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e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o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ul</a:t>
            </a:r>
            <a:r>
              <a:rPr lang="nl-NL"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F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a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s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h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i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o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n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W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eek</a:t>
            </a:r>
            <a:r>
              <a:rPr lang="nl-NL"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2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5SS,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u="sng" spc="-15" dirty="0">
                <a:solidFill>
                  <a:srgbClr val="0462C1"/>
                </a:solidFill>
                <a:cs typeface="Calibri"/>
                <a:hlinkClick r:id="rId5"/>
              </a:rPr>
              <a:t>v</a:t>
            </a:r>
            <a:r>
              <a:rPr lang="nl-NL" sz="900" i="1" u="sng" spc="-5" dirty="0">
                <a:solidFill>
                  <a:srgbClr val="0462C1"/>
                </a:solidFill>
                <a:cs typeface="Calibri"/>
                <a:hlinkClick r:id="rId5"/>
              </a:rPr>
              <a:t>i</a:t>
            </a:r>
            <a:r>
              <a:rPr lang="nl-NL" sz="900" i="1" u="sng" dirty="0">
                <a:solidFill>
                  <a:srgbClr val="0462C1"/>
                </a:solidFill>
                <a:cs typeface="Calibri"/>
                <a:hlinkClick r:id="rId5"/>
              </a:rPr>
              <a:t>d</a:t>
            </a:r>
            <a:r>
              <a:rPr lang="nl-NL" sz="900" i="1" u="sng" spc="-5" dirty="0">
                <a:solidFill>
                  <a:srgbClr val="0462C1"/>
                </a:solidFill>
                <a:cs typeface="Calibri"/>
                <a:hlinkClick r:id="rId5"/>
              </a:rPr>
              <a:t>eo</a:t>
            </a:r>
            <a:endParaRPr lang="nl-NL" sz="900" dirty="0">
              <a:cs typeface="Calibri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3E509992-9F97-8783-B837-4BA75CB4271B}"/>
              </a:ext>
            </a:extLst>
          </p:cNvPr>
          <p:cNvSpPr txBox="1"/>
          <p:nvPr/>
        </p:nvSpPr>
        <p:spPr>
          <a:xfrm>
            <a:off x="1696719" y="6461602"/>
            <a:ext cx="3481705" cy="405765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Aendör Studio, 2025</a:t>
            </a:r>
            <a:b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Milan Loves Seoul, </a:t>
            </a:r>
            <a:r>
              <a:rPr lang="en-US" sz="900" i="1" u="sng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6"/>
              </a:rPr>
              <a:t>video</a:t>
            </a:r>
            <a:endParaRPr lang="nl-NL" sz="900" i="1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790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59EC-E8CA-C184-7651-D70408322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A6F99FA-E6B3-1815-B180-37CD84667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99" y="1171697"/>
            <a:ext cx="3477549" cy="52194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DC0BBD-ABA8-EC02-D566-EE00920016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84" y="1169742"/>
            <a:ext cx="3481699" cy="5223367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7D3C0F5B-136C-4415-EEF7-82FA2E79F05B}"/>
              </a:ext>
            </a:extLst>
          </p:cNvPr>
          <p:cNvSpPr txBox="1"/>
          <p:nvPr/>
        </p:nvSpPr>
        <p:spPr>
          <a:xfrm>
            <a:off x="1683767" y="6457822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I</a:t>
            </a:r>
            <a:r>
              <a:rPr lang="nl-NL" sz="900" i="1" spc="-15" dirty="0">
                <a:solidFill>
                  <a:srgbClr val="44536A"/>
                </a:solidFill>
                <a:cs typeface="Calibri"/>
              </a:rPr>
              <a:t>A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C</a:t>
            </a:r>
            <a:r>
              <a:rPr lang="nl-NL"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Site,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2024</a:t>
            </a:r>
            <a:endParaRPr lang="nl-NL" sz="9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nl-NL" sz="900" i="1" dirty="0">
                <a:solidFill>
                  <a:srgbClr val="44536A"/>
                </a:solidFill>
                <a:cs typeface="Calibri"/>
              </a:rPr>
              <a:t>M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il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an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5" dirty="0">
                <a:solidFill>
                  <a:srgbClr val="44536A"/>
                </a:solidFill>
                <a:cs typeface="Calibri"/>
              </a:rPr>
              <a:t>L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o</a:t>
            </a:r>
            <a:r>
              <a:rPr lang="nl-NL" sz="900" i="1" spc="-15" dirty="0">
                <a:solidFill>
                  <a:srgbClr val="44536A"/>
                </a:solidFill>
                <a:cs typeface="Calibri"/>
              </a:rPr>
              <a:t>v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es</a:t>
            </a:r>
            <a:r>
              <a:rPr lang="nl-NL"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S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e</a:t>
            </a:r>
            <a:r>
              <a:rPr lang="nl-NL" sz="900" i="1" spc="-10" dirty="0">
                <a:solidFill>
                  <a:srgbClr val="44536A"/>
                </a:solidFill>
                <a:cs typeface="Calibri"/>
              </a:rPr>
              <a:t>o</a:t>
            </a:r>
            <a:r>
              <a:rPr lang="nl-NL" sz="900" i="1" dirty="0">
                <a:solidFill>
                  <a:srgbClr val="44536A"/>
                </a:solidFill>
                <a:cs typeface="Calibri"/>
              </a:rPr>
              <a:t>ul</a:t>
            </a:r>
            <a:r>
              <a:rPr lang="nl-NL" sz="900" i="1" spc="-5" dirty="0">
                <a:solidFill>
                  <a:srgbClr val="44536A"/>
                </a:solidFill>
                <a:cs typeface="Calibri"/>
              </a:rPr>
              <a:t>,</a:t>
            </a:r>
            <a:r>
              <a:rPr lang="nl-NL"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lang="nl-NL" sz="900" i="1" u="sng" spc="-15" dirty="0">
                <a:solidFill>
                  <a:srgbClr val="0462C1"/>
                </a:solidFill>
                <a:cs typeface="Calibri"/>
                <a:hlinkClick r:id="rId5"/>
              </a:rPr>
              <a:t>v</a:t>
            </a:r>
            <a:r>
              <a:rPr lang="nl-NL" sz="900" i="1" u="sng" spc="-5" dirty="0">
                <a:solidFill>
                  <a:srgbClr val="0462C1"/>
                </a:solidFill>
                <a:cs typeface="Calibri"/>
                <a:hlinkClick r:id="rId5"/>
              </a:rPr>
              <a:t>i</a:t>
            </a:r>
            <a:r>
              <a:rPr lang="nl-NL" sz="900" i="1" u="sng" dirty="0">
                <a:solidFill>
                  <a:srgbClr val="0462C1"/>
                </a:solidFill>
                <a:cs typeface="Calibri"/>
                <a:hlinkClick r:id="rId5"/>
              </a:rPr>
              <a:t>d</a:t>
            </a:r>
            <a:r>
              <a:rPr lang="nl-NL" sz="900" i="1" u="sng" spc="-5" dirty="0">
                <a:solidFill>
                  <a:srgbClr val="0462C1"/>
                </a:solidFill>
                <a:cs typeface="Calibri"/>
                <a:hlinkClick r:id="rId5"/>
              </a:rPr>
              <a:t>eo</a:t>
            </a:r>
            <a:endParaRPr lang="nl-NL" sz="900" dirty="0"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99CF2D6-87C9-8564-3FC8-FBE03337835D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3DB93042-2DFF-E5F6-DDD8-207B30CB4758}"/>
              </a:ext>
            </a:extLst>
          </p:cNvPr>
          <p:cNvSpPr/>
          <p:nvPr/>
        </p:nvSpPr>
        <p:spPr>
          <a:xfrm>
            <a:off x="1699254" y="1183719"/>
            <a:ext cx="3478529" cy="5219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E95F7EF0-E755-F5D4-2B24-8BC8989F15A9}"/>
              </a:ext>
            </a:extLst>
          </p:cNvPr>
          <p:cNvSpPr txBox="1"/>
          <p:nvPr/>
        </p:nvSpPr>
        <p:spPr>
          <a:xfrm>
            <a:off x="5509599" y="6461835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Aft>
                <a:spcPts val="1000"/>
              </a:spcAft>
            </a:pPr>
            <a: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KAIJUNG Hair (</a:t>
            </a:r>
            <a:r>
              <a:rPr lang="ko-KR" sz="75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카이정헤어</a:t>
            </a:r>
            <a: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), 2024</a:t>
            </a:r>
            <a:br>
              <a:rPr lang="nl-NL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n-US" sz="900" i="1" dirty="0" err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Projet</a:t>
            </a:r>
            <a:r>
              <a:rPr lang="en-US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-X Hair Show, </a:t>
            </a:r>
            <a:r>
              <a:rPr lang="en-US" sz="900" i="1" u="sng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  <a:hlinkClick r:id="rId7"/>
              </a:rPr>
              <a:t>video</a:t>
            </a:r>
            <a:endParaRPr lang="nl-NL" sz="9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095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ED732-9E93-0C35-4413-FD977AB7A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2C65D0-389A-5BD2-191E-4370FB810B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26" y="1173551"/>
            <a:ext cx="3469925" cy="52157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E532DE-8F3A-2663-0ADF-4E7B2C0BD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84" y="1169742"/>
            <a:ext cx="3481699" cy="5223367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74991869-2792-5658-A14E-6CF5541AD1B9}"/>
              </a:ext>
            </a:extLst>
          </p:cNvPr>
          <p:cNvSpPr txBox="1"/>
          <p:nvPr/>
        </p:nvSpPr>
        <p:spPr>
          <a:xfrm>
            <a:off x="1683767" y="6457822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Kim Yangheon (</a:t>
            </a:r>
            <a:r>
              <a:rPr lang="ko-KR" alt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김양헌</a:t>
            </a:r>
            <a:r>
              <a:rPr lang="nl-NL" altLang="ko-KR" sz="900" i="1" spc="-15" dirty="0">
                <a:solidFill>
                  <a:srgbClr val="44536A"/>
                </a:solidFill>
                <a:latin typeface="Calibri"/>
                <a:cs typeface="Calibri"/>
              </a:rPr>
              <a:t>), 2024</a:t>
            </a:r>
          </a:p>
          <a:p>
            <a:pPr marL="12700">
              <a:lnSpc>
                <a:spcPct val="100000"/>
              </a:lnSpc>
            </a:pP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SART (</a:t>
            </a:r>
            <a:r>
              <a:rPr lang="ko-KR" alt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서울예술실용전문학교</a:t>
            </a:r>
            <a:r>
              <a:rPr lang="nl-NL" altLang="ko-KR" sz="900" i="1" spc="-15" dirty="0">
                <a:solidFill>
                  <a:srgbClr val="44536A"/>
                </a:solidFill>
                <a:latin typeface="Calibri"/>
                <a:cs typeface="Calibri"/>
              </a:rPr>
              <a:t>) </a:t>
            </a:r>
            <a:r>
              <a:rPr lang="nl-NL" sz="900" i="1" spc="-15" dirty="0">
                <a:solidFill>
                  <a:srgbClr val="44536A"/>
                </a:solidFill>
                <a:latin typeface="Calibri"/>
                <a:cs typeface="Calibri"/>
              </a:rPr>
              <a:t>Graduation Show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9151C0D-AE70-2490-6247-A59DF125268A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9A36440-60BD-9292-F0C1-16A4B0AFC7BB}"/>
              </a:ext>
            </a:extLst>
          </p:cNvPr>
          <p:cNvSpPr txBox="1"/>
          <p:nvPr/>
        </p:nvSpPr>
        <p:spPr>
          <a:xfrm>
            <a:off x="5509599" y="6461835"/>
            <a:ext cx="267233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cs typeface="Calibri"/>
              </a:rPr>
              <a:t>Lee Nagyeong (</a:t>
            </a:r>
            <a:r>
              <a:rPr lang="ko-KR" altLang="nl-NL" sz="900" i="1" spc="5" dirty="0">
                <a:solidFill>
                  <a:srgbClr val="44536A"/>
                </a:solidFill>
                <a:cs typeface="Calibri"/>
              </a:rPr>
              <a:t>이나경</a:t>
            </a:r>
            <a:r>
              <a:rPr lang="nl-NL" altLang="ko-KR" sz="900" i="1" spc="5" dirty="0">
                <a:solidFill>
                  <a:srgbClr val="44536A"/>
                </a:solidFill>
                <a:cs typeface="Calibri"/>
              </a:rPr>
              <a:t>), 2024</a:t>
            </a:r>
          </a:p>
          <a:p>
            <a:pPr marL="12700">
              <a:lnSpc>
                <a:spcPct val="100000"/>
              </a:lnSpc>
            </a:pPr>
            <a:r>
              <a:rPr lang="nl-NL" sz="900" i="1" spc="5" dirty="0">
                <a:solidFill>
                  <a:srgbClr val="44536A"/>
                </a:solidFill>
                <a:cs typeface="Calibri"/>
              </a:rPr>
              <a:t>Ulsan University (</a:t>
            </a:r>
            <a:r>
              <a:rPr lang="ko-KR" altLang="nl-NL" sz="900" i="1" spc="5" dirty="0">
                <a:solidFill>
                  <a:srgbClr val="44536A"/>
                </a:solidFill>
                <a:cs typeface="Calibri"/>
              </a:rPr>
              <a:t>울산대혹교</a:t>
            </a:r>
            <a:r>
              <a:rPr lang="nl-NL" altLang="ko-KR" sz="900" i="1" spc="5" dirty="0">
                <a:solidFill>
                  <a:srgbClr val="44536A"/>
                </a:solidFill>
                <a:cs typeface="Calibri"/>
              </a:rPr>
              <a:t>) </a:t>
            </a:r>
            <a:r>
              <a:rPr lang="nl-NL" sz="900" i="1" spc="5" dirty="0">
                <a:solidFill>
                  <a:srgbClr val="44536A"/>
                </a:solidFill>
                <a:cs typeface="Calibri"/>
              </a:rPr>
              <a:t>Graduation Show</a:t>
            </a:r>
          </a:p>
        </p:txBody>
      </p:sp>
    </p:spTree>
    <p:extLst>
      <p:ext uri="{BB962C8B-B14F-4D97-AF65-F5344CB8AC3E}">
        <p14:creationId xmlns:p14="http://schemas.microsoft.com/office/powerpoint/2010/main" val="1946673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425A777-0D0C-41C3-971C-7E532FC1E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A0BE260-CE35-FCB2-E76E-7FD8D836C705}"/>
              </a:ext>
            </a:extLst>
          </p:cNvPr>
          <p:cNvSpPr/>
          <p:nvPr/>
        </p:nvSpPr>
        <p:spPr>
          <a:xfrm>
            <a:off x="1696084" y="1170243"/>
            <a:ext cx="3481699" cy="521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282E67-0887-9800-9C9A-E87A263978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8151" y="1171575"/>
            <a:ext cx="3479165" cy="5219700"/>
          </a:xfrm>
          <a:prstGeom prst="rect">
            <a:avLst/>
          </a:prstGeom>
          <a:noFill/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D93B73E9-7289-F63F-710A-CAFBB5B2BDD9}"/>
              </a:ext>
            </a:extLst>
          </p:cNvPr>
          <p:cNvSpPr txBox="1"/>
          <p:nvPr/>
        </p:nvSpPr>
        <p:spPr>
          <a:xfrm>
            <a:off x="1683767" y="6457822"/>
            <a:ext cx="73215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ID,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49EE06F-3DB1-ECEB-21B6-C331F5C28F09}"/>
              </a:ext>
            </a:extLst>
          </p:cNvPr>
          <p:cNvSpPr txBox="1"/>
          <p:nvPr/>
        </p:nvSpPr>
        <p:spPr>
          <a:xfrm>
            <a:off x="1683767" y="6598030"/>
            <a:ext cx="13817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VID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Br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nd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unch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ow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3599578A-0A23-278A-8586-58591EB5D942}"/>
              </a:ext>
            </a:extLst>
          </p:cNvPr>
          <p:cNvSpPr txBox="1"/>
          <p:nvPr/>
        </p:nvSpPr>
        <p:spPr>
          <a:xfrm>
            <a:off x="8843016" y="6784339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CA067883-41DA-D90E-6000-573CE1E90A1F}"/>
              </a:ext>
            </a:extLst>
          </p:cNvPr>
          <p:cNvSpPr txBox="1"/>
          <p:nvPr/>
        </p:nvSpPr>
        <p:spPr>
          <a:xfrm>
            <a:off x="5518151" y="6449060"/>
            <a:ext cx="3134995" cy="456565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nl-NL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Cho Kyungho (</a:t>
            </a:r>
            <a:r>
              <a:rPr lang="ko-KR" sz="75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조경호</a:t>
            </a:r>
            <a:r>
              <a:rPr lang="nl-NL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), 2023</a:t>
            </a:r>
            <a:br>
              <a:rPr lang="nl-NL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</a:br>
            <a: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SART (</a:t>
            </a:r>
            <a:r>
              <a:rPr lang="ko-KR" sz="75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서울예술실용전문학교</a:t>
            </a:r>
            <a: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</a:rPr>
              <a:t>) Graduation Show, </a:t>
            </a:r>
            <a:r>
              <a:rPr lang="en-US" sz="900" i="1" u="sng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Calibri" panose="020F0502020204030204" pitchFamily="34" charset="0"/>
                <a:hlinkClick r:id="rId5"/>
              </a:rPr>
              <a:t>video</a:t>
            </a:r>
            <a:endParaRPr lang="nl-NL" sz="900" i="1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5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C61E2-5701-4196-3AFA-CF3DC5703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5570" y="1593850"/>
            <a:ext cx="3914775" cy="50660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4501" y="944239"/>
            <a:ext cx="302439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20" dirty="0"/>
              <a:t>P</a:t>
            </a:r>
            <a:r>
              <a:rPr spc="-25" dirty="0"/>
              <a:t>u</a:t>
            </a:r>
            <a:r>
              <a:rPr spc="-10" dirty="0"/>
              <a:t>bli</a:t>
            </a:r>
            <a:r>
              <a:rPr dirty="0"/>
              <a:t>c</a:t>
            </a:r>
            <a:r>
              <a:rPr spc="-15" dirty="0"/>
              <a:t>a</a:t>
            </a:r>
            <a:r>
              <a:rPr spc="-25" dirty="0"/>
              <a:t>t</a:t>
            </a:r>
            <a:r>
              <a:rPr spc="-5" dirty="0"/>
              <a:t>i</a:t>
            </a:r>
            <a:r>
              <a:rPr spc="-15" dirty="0"/>
              <a:t>o</a:t>
            </a:r>
            <a:r>
              <a:rPr spc="-25" dirty="0"/>
              <a:t>n</a:t>
            </a:r>
            <a:r>
              <a:rPr spc="-10" dirty="0"/>
              <a:t>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77D1F8-7BF7-6423-FF50-AFAFD8AD9A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387" y="1597985"/>
            <a:ext cx="3901441" cy="5048923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84740072-9BD9-11DC-B91D-2AEB649B45C4}"/>
              </a:ext>
            </a:extLst>
          </p:cNvPr>
          <p:cNvSpPr txBox="1"/>
          <p:nvPr/>
        </p:nvSpPr>
        <p:spPr>
          <a:xfrm>
            <a:off x="1265570" y="6450965"/>
            <a:ext cx="3914775" cy="26670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9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FIGGI Magazine - FASHION &amp; GLAMOUR NOVEMBER Vol 1251, 2024, </a:t>
            </a:r>
            <a:r>
              <a:rPr lang="en-US" sz="900" i="1" u="sng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5"/>
              </a:rPr>
              <a:t>visit</a:t>
            </a:r>
            <a:endParaRPr lang="nl-NL" sz="900" i="1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769D679-93B8-729B-2482-D59471438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95C7DC-49B0-466D-3B2A-2E1A8B55F8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58" y="1259395"/>
            <a:ext cx="3912870" cy="50615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F85EE3AB-0C1A-95A3-10C4-4CA05A2172F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2EF1E-24FD-A691-9BA0-15B30A05BA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74" y="1259395"/>
            <a:ext cx="3912870" cy="50615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1">
            <a:extLst>
              <a:ext uri="{FF2B5EF4-FFF2-40B4-BE49-F238E27FC236}">
                <a16:creationId xmlns:a16="http://schemas.microsoft.com/office/drawing/2014/main" id="{E9AA4003-668D-899F-A68E-B1ABC1925202}"/>
              </a:ext>
            </a:extLst>
          </p:cNvPr>
          <p:cNvSpPr txBox="1"/>
          <p:nvPr/>
        </p:nvSpPr>
        <p:spPr>
          <a:xfrm>
            <a:off x="1246053" y="6389560"/>
            <a:ext cx="3914775" cy="26670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9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FIGGI Magazine - FASHION &amp; GLAMOUR NOVEMBER Vol 1251, 2024, </a:t>
            </a:r>
            <a:r>
              <a:rPr lang="en-US" sz="900" i="1" u="sng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  <a:hlinkClick r:id="rId5"/>
              </a:rPr>
              <a:t>visit</a:t>
            </a:r>
            <a:endParaRPr lang="nl-NL" sz="9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647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927DA-8743-16DE-24E8-DD98D56E3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E76809B-9C78-9EC7-FF27-9E7FB0DEFF9B}"/>
              </a:ext>
            </a:extLst>
          </p:cNvPr>
          <p:cNvSpPr/>
          <p:nvPr/>
        </p:nvSpPr>
        <p:spPr>
          <a:xfrm>
            <a:off x="5526389" y="1180338"/>
            <a:ext cx="3901440" cy="5202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7A035D8-5CA4-D980-E1A6-A1609613348C}"/>
              </a:ext>
            </a:extLst>
          </p:cNvPr>
          <p:cNvSpPr/>
          <p:nvPr/>
        </p:nvSpPr>
        <p:spPr>
          <a:xfrm>
            <a:off x="1260475" y="1180338"/>
            <a:ext cx="3914790" cy="521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E587AC1-48CB-FCDB-58AE-64001BA2076D}"/>
              </a:ext>
            </a:extLst>
          </p:cNvPr>
          <p:cNvSpPr txBox="1"/>
          <p:nvPr/>
        </p:nvSpPr>
        <p:spPr>
          <a:xfrm>
            <a:off x="1247958" y="6466204"/>
            <a:ext cx="26276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Magaz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3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du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str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y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st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ag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2024,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5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D06092D-BEF7-0332-8A73-0944631B87BB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3094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8769" y="900424"/>
            <a:ext cx="3912869" cy="2924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75" y="2322829"/>
            <a:ext cx="3912869" cy="2912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20049" y="3909693"/>
            <a:ext cx="3912869" cy="27520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47958" y="5300851"/>
            <a:ext cx="239903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DD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z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l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16,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2024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isi</a:t>
            </a:r>
            <a:r>
              <a:rPr sz="900" i="1" u="sng" spc="-10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t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is</a:t>
            </a:r>
            <a:r>
              <a:rPr sz="900" i="1" u="sng" spc="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i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900" i="1" spc="-25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sli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d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31)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/>
        </p:nvSpPr>
        <p:spPr>
          <a:xfrm>
            <a:off x="5532572" y="1335405"/>
            <a:ext cx="3912870" cy="4887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5520183" y="6289481"/>
            <a:ext cx="18364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Ha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p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er'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spc="-2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B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AZ</a:t>
            </a:r>
            <a:r>
              <a:rPr sz="900" i="1" spc="-2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900" i="1" dirty="0">
                <a:solidFill>
                  <a:srgbClr val="44536A"/>
                </a:solidFill>
                <a:latin typeface="Calibri"/>
                <a:cs typeface="Calibri"/>
              </a:rPr>
              <a:t>ap</a:t>
            </a:r>
            <a:r>
              <a:rPr sz="900" i="1" spc="-10" dirty="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re,</a:t>
            </a:r>
            <a:r>
              <a:rPr sz="900" i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20</a:t>
            </a:r>
            <a:r>
              <a:rPr sz="900" i="1" spc="-20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900" i="1" spc="-5" dirty="0">
                <a:solidFill>
                  <a:srgbClr val="44536A"/>
                </a:solidFill>
                <a:latin typeface="Calibri"/>
                <a:cs typeface="Calibri"/>
              </a:rPr>
              <a:t>3,</a:t>
            </a:r>
            <a:r>
              <a:rPr sz="900" i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4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60475" y="1335847"/>
            <a:ext cx="3912869" cy="4891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247958" y="6291706"/>
            <a:ext cx="15849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i="1" spc="-5" dirty="0">
                <a:latin typeface="Calibri"/>
                <a:cs typeface="Calibri"/>
              </a:rPr>
              <a:t>1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spc="-15" dirty="0">
                <a:latin typeface="Calibri"/>
                <a:cs typeface="Calibri"/>
              </a:rPr>
              <a:t>G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an</a:t>
            </a:r>
            <a:r>
              <a:rPr sz="900" i="1" spc="-10" dirty="0">
                <a:latin typeface="Calibri"/>
                <a:cs typeface="Calibri"/>
              </a:rPr>
              <a:t>a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y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Calibri"/>
                <a:cs typeface="Calibri"/>
              </a:rPr>
              <a:t>(</a:t>
            </a:r>
            <a:r>
              <a:rPr sz="900" i="1" spc="-20" dirty="0">
                <a:latin typeface="Calibri"/>
                <a:cs typeface="Calibri"/>
              </a:rPr>
              <a:t>I</a:t>
            </a:r>
            <a:r>
              <a:rPr sz="900" i="1" dirty="0">
                <a:latin typeface="Calibri"/>
                <a:cs typeface="Calibri"/>
              </a:rPr>
              <a:t>n</a:t>
            </a:r>
            <a:r>
              <a:rPr sz="900" i="1" spc="-5" dirty="0">
                <a:latin typeface="Calibri"/>
                <a:cs typeface="Calibri"/>
              </a:rPr>
              <a:t>st</a:t>
            </a:r>
            <a:r>
              <a:rPr sz="900" i="1" dirty="0">
                <a:latin typeface="Calibri"/>
                <a:cs typeface="Calibri"/>
              </a:rPr>
              <a:t>a</a:t>
            </a:r>
            <a:r>
              <a:rPr sz="900" i="1" spc="-10" dirty="0">
                <a:latin typeface="Calibri"/>
                <a:cs typeface="Calibri"/>
              </a:rPr>
              <a:t>g</a:t>
            </a:r>
            <a:r>
              <a:rPr sz="900" i="1" spc="-5" dirty="0">
                <a:latin typeface="Calibri"/>
                <a:cs typeface="Calibri"/>
              </a:rPr>
              <a:t>r</a:t>
            </a:r>
            <a:r>
              <a:rPr sz="900" i="1" dirty="0">
                <a:latin typeface="Calibri"/>
                <a:cs typeface="Calibri"/>
              </a:rPr>
              <a:t>a</a:t>
            </a:r>
            <a:r>
              <a:rPr sz="900" i="1" spc="-5" dirty="0">
                <a:latin typeface="Calibri"/>
                <a:cs typeface="Calibri"/>
              </a:rPr>
              <a:t>m</a:t>
            </a:r>
            <a:r>
              <a:rPr sz="900" i="1" dirty="0">
                <a:latin typeface="Calibri"/>
                <a:cs typeface="Calibri"/>
              </a:rPr>
              <a:t>)</a:t>
            </a:r>
            <a:r>
              <a:rPr sz="900" i="1" spc="-5" dirty="0">
                <a:latin typeface="Calibri"/>
                <a:cs typeface="Calibri"/>
              </a:rPr>
              <a:t>,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Calibri"/>
                <a:cs typeface="Calibri"/>
              </a:rPr>
              <a:t>202</a:t>
            </a:r>
            <a:r>
              <a:rPr sz="900" i="1" spc="-20" dirty="0">
                <a:latin typeface="Calibri"/>
                <a:cs typeface="Calibri"/>
              </a:rPr>
              <a:t>4</a:t>
            </a:r>
            <a:r>
              <a:rPr sz="900" i="1" spc="-5" dirty="0">
                <a:latin typeface="Calibri"/>
                <a:cs typeface="Calibri"/>
              </a:rPr>
              <a:t>,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u="sng" spc="-1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v</a:t>
            </a:r>
            <a:r>
              <a:rPr sz="900" i="1" u="sng" spc="-5" dirty="0">
                <a:solidFill>
                  <a:srgbClr val="0462C1"/>
                </a:solidFill>
                <a:latin typeface="Calibri"/>
                <a:cs typeface="Calibri"/>
                <a:hlinkClick r:id="rId6"/>
              </a:rPr>
              <a:t>isit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370</Words>
  <Application>Microsoft Office PowerPoint</Application>
  <PresentationFormat>Custom</PresentationFormat>
  <Paragraphs>86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Haute Couture &amp; Editorial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Commercial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</vt:lpstr>
      <vt:lpstr>PowerPoint Presentation</vt:lpstr>
      <vt:lpstr>PowerPoint Presentation</vt:lpstr>
      <vt:lpstr>Runway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Publications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Rosa Bakker</cp:lastModifiedBy>
  <cp:revision>37</cp:revision>
  <dcterms:created xsi:type="dcterms:W3CDTF">2024-10-16T16:11:04Z</dcterms:created>
  <dcterms:modified xsi:type="dcterms:W3CDTF">2026-09-25T09:44:24Z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2024-10-16T00:00:00Z</vt:filetime>
  </property>
  <property fmtid="{D5CDD505-2E9C-101B-9397-08002B2CF9AE}" pid="3" name="LastSaved">
    <vt:filetime>2024-10-16T00:00:00Z</vt:filetime>
  </property>
</Properties>
</file>