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23.jpg" ContentType="image/jpeg"/>
  <Override PartName="/ppt/media/image24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84" r:id="rId6"/>
    <p:sldId id="261" r:id="rId7"/>
    <p:sldId id="262" r:id="rId8"/>
    <p:sldId id="260" r:id="rId9"/>
    <p:sldId id="283" r:id="rId10"/>
    <p:sldId id="263" r:id="rId11"/>
    <p:sldId id="265" r:id="rId12"/>
    <p:sldId id="264" r:id="rId13"/>
    <p:sldId id="266" r:id="rId14"/>
    <p:sldId id="267" r:id="rId15"/>
    <p:sldId id="268" r:id="rId16"/>
    <p:sldId id="269" r:id="rId17"/>
    <p:sldId id="285" r:id="rId18"/>
    <p:sldId id="271" r:id="rId19"/>
    <p:sldId id="286" r:id="rId20"/>
    <p:sldId id="270" r:id="rId21"/>
    <p:sldId id="272" r:id="rId22"/>
    <p:sldId id="275" r:id="rId23"/>
    <p:sldId id="276" r:id="rId24"/>
    <p:sldId id="288" r:id="rId25"/>
    <p:sldId id="287" r:id="rId26"/>
    <p:sldId id="277" r:id="rId27"/>
    <p:sldId id="278" r:id="rId28"/>
    <p:sldId id="279" r:id="rId29"/>
    <p:sldId id="289" r:id="rId30"/>
    <p:sldId id="280" r:id="rId31"/>
    <p:sldId id="281" r:id="rId32"/>
    <p:sldId id="282" r:id="rId33"/>
  </p:sldIdLst>
  <p:sldSz cx="10693400" cy="7562850"/>
  <p:notesSz cx="10693400" cy="75628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86" autoAdjust="0"/>
    <p:restoredTop sz="94660"/>
  </p:normalViewPr>
  <p:slideViewPr>
    <p:cSldViewPr>
      <p:cViewPr varScale="1">
        <p:scale>
          <a:sx n="72" d="100"/>
          <a:sy n="72" d="100"/>
        </p:scale>
        <p:origin x="84" y="6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847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556EA-4A3F-CE84-C374-3011AA2E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90590217-2D51-ECCE-9A48-B03FEE455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7599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2D72-679F-0F16-FA5D-F85058D8E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3B8250B1-947F-ECCB-4FF3-01FD9B8F3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8912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DAD4-6F8B-7EE9-49A5-77695BB88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567DC585-D6E2-ADE7-E218-7DA84ED69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0428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27B66-0826-4FC9-EF2F-92D6223DD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9B41D43B-059C-D801-58A9-D02127BE7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3113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7FA4B-7918-2EEC-D117-0B95774F9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FDE5B664-66EA-65B4-FF99-A6DA54FA1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41517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ABA06-454F-D152-F1C3-AE9777F8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8EE87CE2-1897-4387-5665-0B9BC233A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47624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F1C93-EB21-579C-CC3F-843ACE4DF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BA8A42E7-0882-F33F-5CD4-04C40CA88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30493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4501" y="944239"/>
            <a:ext cx="3024397" cy="30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66181" y="6784339"/>
            <a:ext cx="194309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youtube.com/shorts/VebX_o9D_L4" TargetMode="External"/><Relationship Id="rId4" Type="http://schemas.openxmlformats.org/officeDocument/2006/relationships/hyperlink" Target="https://www.youtube.com/shorts/ZZ5G-1o-h9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DdRT-xdslyc" TargetMode="External"/><Relationship Id="rId5" Type="http://schemas.openxmlformats.org/officeDocument/2006/relationships/image" Target="../media/image40.jpg"/><Relationship Id="rId4" Type="http://schemas.openxmlformats.org/officeDocument/2006/relationships/hyperlink" Target="https://www.youtube.com/watch?v=fZyr2vsYgo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youtube.com/watch?v=TTCmGUUzPEU" TargetMode="Externa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youtube.com/watch?v=zP934D7Fn2E" TargetMode="External"/><Relationship Id="rId5" Type="http://schemas.openxmlformats.org/officeDocument/2006/relationships/hyperlink" Target="https://www.youtube.com/watch?v=7V7zw68nrkU" TargetMode="External"/><Relationship Id="rId4" Type="http://schemas.openxmlformats.org/officeDocument/2006/relationships/image" Target="../media/image4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figgi_covers_fantasy/p/DClp8_Esu8O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instagram.com/p/C5WIqdPNeke/?img_index=5" TargetMode="External"/><Relationship Id="rId4" Type="http://schemas.openxmlformats.org/officeDocument/2006/relationships/image" Target="../media/image5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hyperlink" Target="https://www.ledditmagazine.com/v16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ledditmagazine.com/interview/?q=YToxOntzOjEyOiJrZXl3b3JkX3R5cGUiO3M6MzoiYWxsIjt9&amp;bmode=view&amp;idx=18308045&amp;t=board" TargetMode="Externa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instagram.com/p/C12I5X7M3g0/?img_index=1" TargetMode="External"/><Relationship Id="rId5" Type="http://schemas.openxmlformats.org/officeDocument/2006/relationships/hyperlink" Target="https://www.instagram.com/p/C3Hut23pIYn/?img_index=6" TargetMode="External"/><Relationship Id="rId4" Type="http://schemas.openxmlformats.org/officeDocument/2006/relationships/image" Target="../media/image5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instagram.com/p/Cw1mPB6PRRi/?img_index=1" TargetMode="External"/><Relationship Id="rId5" Type="http://schemas.openxmlformats.org/officeDocument/2006/relationships/hyperlink" Target="https://www.harpersbazaar.com.sg/fashion/the-best-street-style-looks-from-seoul-fashion-week-ss24" TargetMode="External"/><Relationship Id="rId4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28537" y="1492245"/>
            <a:ext cx="4034790" cy="1413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4820" marR="5080" indent="-452755">
              <a:lnSpc>
                <a:spcPct val="109800"/>
              </a:lnSpc>
            </a:pPr>
            <a:r>
              <a:rPr sz="4800" b="1" spc="-35" dirty="0">
                <a:latin typeface="Calibri"/>
                <a:cs typeface="Calibri"/>
              </a:rPr>
              <a:t>Mode</a:t>
            </a:r>
            <a:r>
              <a:rPr sz="4800" b="1" spc="-15" dirty="0">
                <a:latin typeface="Calibri"/>
                <a:cs typeface="Calibri"/>
              </a:rPr>
              <a:t>l</a:t>
            </a:r>
            <a:r>
              <a:rPr sz="4800" b="1" spc="-114" dirty="0">
                <a:latin typeface="Times New Roman"/>
                <a:cs typeface="Times New Roman"/>
              </a:rPr>
              <a:t> </a:t>
            </a:r>
            <a:r>
              <a:rPr sz="4800" b="1" spc="-25" dirty="0">
                <a:latin typeface="Calibri"/>
                <a:cs typeface="Calibri"/>
              </a:rPr>
              <a:t>Portfolio</a:t>
            </a:r>
            <a:r>
              <a:rPr sz="4800" b="1" spc="-20" dirty="0">
                <a:latin typeface="Times New Roman"/>
                <a:cs typeface="Times New Roman"/>
              </a:rPr>
              <a:t> </a:t>
            </a:r>
            <a:r>
              <a:rPr sz="4800" b="1" spc="-25" dirty="0">
                <a:latin typeface="Calibri"/>
                <a:cs typeface="Calibri"/>
              </a:rPr>
              <a:t>Rosa</a:t>
            </a:r>
            <a:r>
              <a:rPr sz="4800" b="1" spc="-114" dirty="0">
                <a:latin typeface="Times New Roman"/>
                <a:cs typeface="Times New Roman"/>
              </a:rPr>
              <a:t> </a:t>
            </a:r>
            <a:r>
              <a:rPr sz="4800" b="1" dirty="0">
                <a:latin typeface="Calibri"/>
                <a:cs typeface="Calibri"/>
              </a:rPr>
              <a:t>Bakker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1100" y="3318252"/>
            <a:ext cx="5181600" cy="11218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90525" algn="ctr">
              <a:lnSpc>
                <a:spcPct val="110000"/>
              </a:lnSpc>
            </a:pPr>
            <a:r>
              <a:rPr lang="nl-NL" sz="2200" spc="-20" dirty="0"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endParaRPr lang="nl-NL" sz="2200" spc="-10" dirty="0">
              <a:solidFill>
                <a:srgbClr val="0462C1"/>
              </a:solidFill>
              <a:latin typeface="Times New Roman"/>
              <a:cs typeface="Times New Roman"/>
            </a:endParaRPr>
          </a:p>
          <a:p>
            <a:pPr marL="12700" marR="5080" indent="390525" algn="ctr">
              <a:lnSpc>
                <a:spcPct val="110000"/>
              </a:lnSpc>
            </a:pPr>
            <a:r>
              <a:rPr lang="nl-NL" sz="2200" spc="-10" dirty="0">
                <a:latin typeface="Calibri"/>
                <a:cs typeface="Calibri"/>
              </a:rPr>
              <a:t> </a:t>
            </a:r>
            <a:endParaRPr lang="nl-NL" sz="2200" dirty="0">
              <a:latin typeface="Calibri"/>
              <a:cs typeface="Calibri"/>
            </a:endParaRPr>
          </a:p>
          <a:p>
            <a:pPr marL="552450" algn="ctr">
              <a:lnSpc>
                <a:spcPct val="100000"/>
              </a:lnSpc>
              <a:spcBef>
                <a:spcPts val="250"/>
              </a:spcBef>
            </a:pPr>
            <a:r>
              <a:rPr sz="2200" spc="-15" dirty="0">
                <a:latin typeface="Calibri"/>
                <a:cs typeface="Calibri"/>
              </a:rPr>
              <a:t>S</a:t>
            </a:r>
            <a:r>
              <a:rPr sz="2200" spc="-10" dirty="0">
                <a:latin typeface="Calibri"/>
                <a:cs typeface="Calibri"/>
              </a:rPr>
              <a:t>ocial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Calibri"/>
                <a:cs typeface="Calibri"/>
              </a:rPr>
              <a:t>med</a:t>
            </a:r>
            <a:r>
              <a:rPr sz="2200" spc="-10" dirty="0">
                <a:latin typeface="Calibri"/>
                <a:cs typeface="Calibri"/>
              </a:rPr>
              <a:t>ia: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Calibri"/>
                <a:cs typeface="Calibri"/>
              </a:rPr>
              <a:t>@Beag</a:t>
            </a:r>
            <a:r>
              <a:rPr sz="2200" spc="-10" dirty="0">
                <a:latin typeface="Calibri"/>
                <a:cs typeface="Calibri"/>
              </a:rPr>
              <a:t>l</a:t>
            </a:r>
            <a:r>
              <a:rPr sz="2200" spc="-15" dirty="0">
                <a:latin typeface="Calibri"/>
                <a:cs typeface="Calibri"/>
              </a:rPr>
              <a:t>ech</a:t>
            </a:r>
            <a:r>
              <a:rPr sz="2200" spc="-10" dirty="0">
                <a:latin typeface="Calibri"/>
                <a:cs typeface="Calibri"/>
              </a:rPr>
              <a:t>e</a:t>
            </a:r>
            <a:r>
              <a:rPr sz="2200" spc="-15" dirty="0">
                <a:latin typeface="Calibri"/>
                <a:cs typeface="Calibri"/>
              </a:rPr>
              <a:t>oreom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966" y="4794120"/>
            <a:ext cx="2724150" cy="1844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Siz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  <a:p>
            <a:pPr marL="12700" marR="1123315">
              <a:lnSpc>
                <a:spcPct val="1097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Heig</a:t>
            </a:r>
            <a:r>
              <a:rPr sz="1400" spc="-10" dirty="0">
                <a:latin typeface="Calibri"/>
                <a:cs typeface="Calibri"/>
              </a:rPr>
              <a:t>h</a:t>
            </a:r>
            <a:r>
              <a:rPr sz="1400" dirty="0">
                <a:latin typeface="Calibri"/>
                <a:cs typeface="Calibri"/>
              </a:rPr>
              <a:t>t: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1</a:t>
            </a:r>
            <a:r>
              <a:rPr sz="1400" spc="-10" dirty="0">
                <a:latin typeface="Calibri"/>
                <a:cs typeface="Calibri"/>
              </a:rPr>
              <a:t>7</a:t>
            </a:r>
            <a:r>
              <a:rPr sz="1400" spc="-5" dirty="0">
                <a:latin typeface="Calibri"/>
                <a:cs typeface="Calibri"/>
              </a:rPr>
              <a:t>4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5</a:t>
            </a:r>
            <a:r>
              <a:rPr sz="1400" spc="5" dirty="0">
                <a:latin typeface="Calibri"/>
                <a:cs typeface="Calibri"/>
              </a:rPr>
              <a:t>’</a:t>
            </a:r>
            <a:r>
              <a:rPr sz="1400" dirty="0">
                <a:latin typeface="Calibri"/>
                <a:cs typeface="Calibri"/>
              </a:rPr>
              <a:t>9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W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ig</a:t>
            </a:r>
            <a:r>
              <a:rPr sz="1400" spc="-10" dirty="0">
                <a:latin typeface="Calibri"/>
                <a:cs typeface="Calibri"/>
              </a:rPr>
              <a:t>h</a:t>
            </a:r>
            <a:r>
              <a:rPr sz="1400" dirty="0">
                <a:latin typeface="Calibri"/>
                <a:cs typeface="Calibri"/>
              </a:rPr>
              <a:t>t: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47k</a:t>
            </a:r>
            <a:r>
              <a:rPr sz="1400" dirty="0">
                <a:latin typeface="Calibri"/>
                <a:cs typeface="Calibri"/>
              </a:rPr>
              <a:t>g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104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5" dirty="0">
                <a:latin typeface="Calibri"/>
                <a:cs typeface="Calibri"/>
              </a:rPr>
              <a:t>b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B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spc="-5" dirty="0">
                <a:latin typeface="Calibri"/>
                <a:cs typeface="Calibri"/>
              </a:rPr>
              <a:t>st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79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31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Wai</a:t>
            </a:r>
            <a:r>
              <a:rPr sz="1400" spc="-5" dirty="0">
                <a:latin typeface="Calibri"/>
                <a:cs typeface="Calibri"/>
              </a:rPr>
              <a:t>st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57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22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Hi</a:t>
            </a:r>
            <a:r>
              <a:rPr sz="1400" spc="-5" dirty="0">
                <a:latin typeface="Calibri"/>
                <a:cs typeface="Calibri"/>
              </a:rPr>
              <a:t>p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87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34</a:t>
            </a:r>
            <a:r>
              <a:rPr sz="1400" dirty="0">
                <a:latin typeface="Calibri"/>
                <a:cs typeface="Calibri"/>
              </a:rPr>
              <a:t>in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</a:pPr>
            <a:r>
              <a:rPr sz="1400" spc="-5" dirty="0">
                <a:latin typeface="Calibri"/>
                <a:cs typeface="Calibri"/>
              </a:rPr>
              <a:t>Shoes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EU</a:t>
            </a:r>
            <a:r>
              <a:rPr sz="1400" spc="-10" dirty="0">
                <a:latin typeface="Calibri"/>
                <a:cs typeface="Calibri"/>
              </a:rPr>
              <a:t>3</a:t>
            </a:r>
            <a:r>
              <a:rPr sz="1400" spc="-5" dirty="0">
                <a:latin typeface="Calibri"/>
                <a:cs typeface="Calibri"/>
              </a:rPr>
              <a:t>9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UK6,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Calibri"/>
                <a:cs typeface="Calibri"/>
              </a:rPr>
              <a:t>U</a:t>
            </a:r>
            <a:r>
              <a:rPr sz="1400" spc="-5" dirty="0">
                <a:latin typeface="Calibri"/>
                <a:cs typeface="Calibri"/>
              </a:rPr>
              <a:t>S</a:t>
            </a:r>
            <a:r>
              <a:rPr sz="1400" dirty="0">
                <a:latin typeface="Calibri"/>
                <a:cs typeface="Calibri"/>
              </a:rPr>
              <a:t>8,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KOR2</a:t>
            </a:r>
            <a:r>
              <a:rPr sz="1400" spc="-10" dirty="0">
                <a:latin typeface="Calibri"/>
                <a:cs typeface="Calibri"/>
              </a:rPr>
              <a:t>5</a:t>
            </a:r>
            <a:r>
              <a:rPr sz="1400" dirty="0">
                <a:latin typeface="Calibri"/>
                <a:cs typeface="Calibri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Dres</a:t>
            </a:r>
            <a:r>
              <a:rPr sz="1400" spc="5" dirty="0">
                <a:latin typeface="Calibri"/>
                <a:cs typeface="Calibri"/>
              </a:rPr>
              <a:t>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EU</a:t>
            </a:r>
            <a:r>
              <a:rPr sz="1400" spc="-10" dirty="0">
                <a:latin typeface="Calibri"/>
                <a:cs typeface="Calibri"/>
              </a:rPr>
              <a:t>3</a:t>
            </a:r>
            <a:r>
              <a:rPr sz="1400" dirty="0">
                <a:latin typeface="Calibri"/>
                <a:cs typeface="Calibri"/>
              </a:rPr>
              <a:t>2</a:t>
            </a:r>
            <a:r>
              <a:rPr sz="1400" spc="-10" dirty="0">
                <a:latin typeface="Calibri"/>
                <a:cs typeface="Calibri"/>
              </a:rPr>
              <a:t>/</a:t>
            </a:r>
            <a:r>
              <a:rPr sz="1400" dirty="0">
                <a:latin typeface="Calibri"/>
                <a:cs typeface="Calibri"/>
              </a:rPr>
              <a:t>3</a:t>
            </a:r>
            <a:r>
              <a:rPr sz="1400" spc="-10" dirty="0">
                <a:latin typeface="Calibri"/>
                <a:cs typeface="Calibri"/>
              </a:rPr>
              <a:t>4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US</a:t>
            </a:r>
            <a:r>
              <a:rPr sz="1400" spc="-5" dirty="0">
                <a:latin typeface="Calibri"/>
                <a:cs typeface="Calibri"/>
              </a:rPr>
              <a:t>0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UK4,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K</a:t>
            </a:r>
            <a:r>
              <a:rPr sz="1400" spc="-5" dirty="0">
                <a:latin typeface="Calibri"/>
                <a:cs typeface="Calibri"/>
              </a:rPr>
              <a:t>O</a:t>
            </a:r>
            <a:r>
              <a:rPr sz="1400" dirty="0">
                <a:latin typeface="Calibri"/>
                <a:cs typeface="Calibri"/>
              </a:rPr>
              <a:t>R4</a:t>
            </a:r>
            <a:r>
              <a:rPr sz="1400" spc="-10" dirty="0">
                <a:latin typeface="Calibri"/>
                <a:cs typeface="Calibri"/>
              </a:rPr>
              <a:t>4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XS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35CD40-EC35-6D82-1A5E-EB7E57558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8" t="5273" r="4227" b="17484"/>
          <a:stretch/>
        </p:blipFill>
        <p:spPr bwMode="auto">
          <a:xfrm>
            <a:off x="5507339" y="1170304"/>
            <a:ext cx="3918585" cy="5219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247953" y="1828922"/>
            <a:ext cx="1894839" cy="1141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Secti</a:t>
            </a:r>
            <a:r>
              <a:rPr sz="1400" b="1" spc="-15" dirty="0">
                <a:latin typeface="Calibri"/>
                <a:cs typeface="Calibri"/>
              </a:rPr>
              <a:t>o</a:t>
            </a:r>
            <a:r>
              <a:rPr sz="1400" b="1" dirty="0">
                <a:latin typeface="Calibri"/>
                <a:cs typeface="Calibri"/>
              </a:rPr>
              <a:t>ns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</a:pPr>
            <a:r>
              <a:rPr sz="1400" dirty="0">
                <a:latin typeface="Calibri"/>
                <a:cs typeface="Calibri"/>
              </a:rPr>
              <a:t>Ha</a:t>
            </a:r>
            <a:r>
              <a:rPr sz="1400" spc="-5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te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Cout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re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&amp;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5" dirty="0">
                <a:latin typeface="Calibri"/>
                <a:cs typeface="Calibri"/>
              </a:rPr>
              <a:t>t</a:t>
            </a:r>
            <a:r>
              <a:rPr sz="1400" spc="-5" dirty="0">
                <a:latin typeface="Calibri"/>
                <a:cs typeface="Calibri"/>
              </a:rPr>
              <a:t>o</a:t>
            </a:r>
            <a:r>
              <a:rPr sz="1400" dirty="0">
                <a:latin typeface="Calibri"/>
                <a:cs typeface="Calibri"/>
              </a:rPr>
              <a:t>rial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Com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dirty="0">
                <a:latin typeface="Calibri"/>
                <a:cs typeface="Calibri"/>
              </a:rPr>
              <a:t>er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ial</a:t>
            </a:r>
            <a:endParaRPr sz="1400">
              <a:latin typeface="Calibri"/>
              <a:cs typeface="Calibri"/>
            </a:endParaRPr>
          </a:p>
          <a:p>
            <a:pPr marL="12700" marR="996315">
              <a:lnSpc>
                <a:spcPts val="1850"/>
              </a:lnSpc>
              <a:spcBef>
                <a:spcPts val="75"/>
              </a:spcBef>
            </a:pPr>
            <a:r>
              <a:rPr sz="1400" dirty="0">
                <a:latin typeface="Calibri"/>
                <a:cs typeface="Calibri"/>
              </a:rPr>
              <a:t>R</a:t>
            </a:r>
            <a:r>
              <a:rPr sz="1400" spc="-10" dirty="0">
                <a:latin typeface="Calibri"/>
                <a:cs typeface="Calibri"/>
              </a:rPr>
              <a:t>un</a:t>
            </a:r>
            <a:r>
              <a:rPr sz="1400" dirty="0">
                <a:latin typeface="Calibri"/>
                <a:cs typeface="Calibri"/>
              </a:rPr>
              <a:t>way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P</a:t>
            </a:r>
            <a:r>
              <a:rPr sz="1400" spc="-10" dirty="0">
                <a:latin typeface="Calibri"/>
                <a:cs typeface="Calibri"/>
              </a:rPr>
              <a:t>ub</a:t>
            </a:r>
            <a:r>
              <a:rPr sz="1400" dirty="0">
                <a:latin typeface="Calibri"/>
                <a:cs typeface="Calibri"/>
              </a:rPr>
              <a:t>lic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-5" dirty="0">
                <a:latin typeface="Calibri"/>
                <a:cs typeface="Calibri"/>
              </a:rPr>
              <a:t>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96173" y="2063999"/>
            <a:ext cx="1284605" cy="938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…</a:t>
            </a:r>
            <a:r>
              <a:rPr sz="1400" spc="5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……</a:t>
            </a:r>
            <a:r>
              <a:rPr sz="1400" spc="-10" dirty="0">
                <a:latin typeface="Calibri"/>
                <a:cs typeface="Calibri"/>
              </a:rPr>
              <a:t> p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4</a:t>
            </a: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400" dirty="0">
                <a:latin typeface="Calibri"/>
                <a:cs typeface="Calibri"/>
              </a:rPr>
              <a:t>…</a:t>
            </a:r>
            <a:r>
              <a:rPr sz="1400" spc="5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…… 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1</a:t>
            </a:r>
            <a:r>
              <a:rPr lang="nl-NL" sz="1400" spc="-5" dirty="0">
                <a:latin typeface="Calibri"/>
                <a:cs typeface="Calibri"/>
              </a:rPr>
              <a:t>4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400" dirty="0">
                <a:latin typeface="Calibri"/>
                <a:cs typeface="Calibri"/>
              </a:rPr>
              <a:t>…</a:t>
            </a:r>
            <a:r>
              <a:rPr sz="1400" spc="5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……</a:t>
            </a:r>
            <a:r>
              <a:rPr sz="1400" spc="-10" dirty="0">
                <a:latin typeface="Calibri"/>
                <a:cs typeface="Calibri"/>
              </a:rPr>
              <a:t> p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2</a:t>
            </a:r>
            <a:r>
              <a:rPr lang="nl-NL" sz="1400" spc="-5" dirty="0">
                <a:latin typeface="Calibri"/>
                <a:cs typeface="Calibri"/>
              </a:rPr>
              <a:t>2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400" dirty="0">
                <a:latin typeface="Calibri"/>
                <a:cs typeface="Calibri"/>
              </a:rPr>
              <a:t>…</a:t>
            </a:r>
            <a:r>
              <a:rPr sz="1400" spc="5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……</a:t>
            </a:r>
            <a:r>
              <a:rPr sz="1400" spc="-10" dirty="0">
                <a:latin typeface="Calibri"/>
                <a:cs typeface="Calibri"/>
              </a:rPr>
              <a:t> p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2</a:t>
            </a:r>
            <a:r>
              <a:rPr lang="nl-NL" sz="1400" spc="-5" dirty="0">
                <a:latin typeface="Calibri"/>
                <a:cs typeface="Calibri"/>
              </a:rPr>
              <a:t>8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397E3D-0E8F-0A1D-DECE-3ACB392383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" b="4498"/>
          <a:stretch/>
        </p:blipFill>
        <p:spPr bwMode="auto">
          <a:xfrm>
            <a:off x="1075373" y="880680"/>
            <a:ext cx="8538210" cy="54844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247953" y="6474967"/>
            <a:ext cx="451929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English introduction: </a:t>
            </a:r>
            <a:r>
              <a:rPr lang="en-US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hlinkClick r:id="rId4"/>
              </a:rPr>
              <a:t>video</a:t>
            </a:r>
            <a:r>
              <a:rPr lang="en-US" sz="1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, Korean introduction: </a:t>
            </a:r>
            <a:r>
              <a:rPr lang="en-US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hlinkClick r:id="rId5"/>
              </a:rPr>
              <a:t>video</a:t>
            </a:r>
            <a:r>
              <a:rPr lang="nl-NL" sz="1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081CC974-4DC7-D4B1-9BD5-2F0C613A52D3}"/>
              </a:ext>
            </a:extLst>
          </p:cNvPr>
          <p:cNvSpPr/>
          <p:nvPr/>
        </p:nvSpPr>
        <p:spPr>
          <a:xfrm>
            <a:off x="5499994" y="1440113"/>
            <a:ext cx="3914790" cy="5219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D9171CB-579F-CFB6-3FA0-DADCE00DFDFE}"/>
              </a:ext>
            </a:extLst>
          </p:cNvPr>
          <p:cNvSpPr/>
          <p:nvPr/>
        </p:nvSpPr>
        <p:spPr>
          <a:xfrm>
            <a:off x="1260475" y="1440113"/>
            <a:ext cx="3916558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Hau</a:t>
            </a:r>
            <a:r>
              <a:rPr spc="-20" dirty="0"/>
              <a:t>t</a:t>
            </a:r>
            <a:r>
              <a:rPr spc="-15" dirty="0"/>
              <a:t>e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20" dirty="0"/>
              <a:t>Cou</a:t>
            </a:r>
            <a:r>
              <a:rPr spc="-5" dirty="0"/>
              <a:t>t</a:t>
            </a:r>
            <a:r>
              <a:rPr spc="-15" dirty="0"/>
              <a:t>u</a:t>
            </a:r>
            <a:r>
              <a:rPr spc="-5" dirty="0"/>
              <a:t>r</a:t>
            </a:r>
            <a:r>
              <a:rPr spc="-15" dirty="0"/>
              <a:t>e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20" dirty="0"/>
              <a:t>&amp;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5" dirty="0"/>
              <a:t>E</a:t>
            </a:r>
            <a:r>
              <a:rPr spc="-25" dirty="0"/>
              <a:t>d</a:t>
            </a:r>
            <a:r>
              <a:rPr spc="-5" dirty="0"/>
              <a:t>i</a:t>
            </a:r>
            <a:r>
              <a:rPr spc="-10" dirty="0"/>
              <a:t>torial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86C4E19-03A1-4150-15BC-6936873E1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3FE78A-956B-A342-4392-1A2BDD36E0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571" y="1170060"/>
            <a:ext cx="3916558" cy="52227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03730A-99A9-4C32-B1B9-D3ECCD7AB9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71" y="1171575"/>
            <a:ext cx="3914775" cy="52197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4ED8BB30-EC78-A716-E612-B5866BC9D9A5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081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C2232C-04CE-39C3-28FC-2739B64EC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571" y="1170386"/>
            <a:ext cx="3916558" cy="52220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CA58DC-4687-A4FB-5F07-EE0703B60F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75" y="1170387"/>
            <a:ext cx="3916558" cy="52220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9900" y="758857"/>
            <a:ext cx="3918569" cy="60425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2505" y="1109981"/>
            <a:ext cx="3900037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05FFA5-16C5-095A-C3EC-06BA4C35B6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339" y="1170011"/>
            <a:ext cx="3916558" cy="52228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57575-A4E0-8817-D82A-06086245ED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644" y="1168454"/>
            <a:ext cx="3919457" cy="52259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D446497-1D77-54C8-4072-199E66398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2884676-5F53-A835-FD41-22E9CF3D130A}"/>
              </a:ext>
            </a:extLst>
          </p:cNvPr>
          <p:cNvSpPr/>
          <p:nvPr/>
        </p:nvSpPr>
        <p:spPr>
          <a:xfrm>
            <a:off x="5507339" y="1171575"/>
            <a:ext cx="3916558" cy="521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0EAA375-AEA8-D11A-408A-CBD0D7448972}"/>
              </a:ext>
            </a:extLst>
          </p:cNvPr>
          <p:cNvSpPr/>
          <p:nvPr/>
        </p:nvSpPr>
        <p:spPr>
          <a:xfrm>
            <a:off x="1260475" y="1171636"/>
            <a:ext cx="3912869" cy="52195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66C38AC-10F8-6CFB-6400-6FF992003DAB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107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7339" y="1171758"/>
            <a:ext cx="3914790" cy="5219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171758"/>
            <a:ext cx="3914790" cy="521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7339" y="1171758"/>
            <a:ext cx="3914790" cy="5219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171575"/>
            <a:ext cx="3915399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278881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1B3F45-ED48-0FFC-6D31-3951C1B0D4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76" y="1171758"/>
            <a:ext cx="3915186" cy="521933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507339" y="1171758"/>
            <a:ext cx="3914790" cy="521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9156701" y="6753225"/>
            <a:ext cx="30379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8ED331-B98F-8C94-3004-017822628F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61" y="1171159"/>
            <a:ext cx="3915400" cy="522053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507339" y="1171575"/>
            <a:ext cx="3915399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697FC4B-0F16-41FD-66CA-3056B29D3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392" y="1440180"/>
            <a:ext cx="3915278" cy="52184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DC78E4-E12E-B462-9F44-6412397E8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75" y="1439529"/>
            <a:ext cx="3913811" cy="521841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0419">
              <a:lnSpc>
                <a:spcPct val="100000"/>
              </a:lnSpc>
            </a:pPr>
            <a:r>
              <a:rPr spc="-20" dirty="0"/>
              <a:t>Commer</a:t>
            </a:r>
            <a:r>
              <a:rPr spc="-5" dirty="0"/>
              <a:t>ci</a:t>
            </a:r>
            <a:r>
              <a:rPr spc="-10" dirty="0"/>
              <a:t>al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26389" y="1171575"/>
            <a:ext cx="3899519" cy="521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171758"/>
            <a:ext cx="3914150" cy="521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7339" y="1171758"/>
            <a:ext cx="3914790" cy="5219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171758"/>
            <a:ext cx="3914790" cy="521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B654147-D6B0-A78B-C8FA-D507188B2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9A584B-8655-D794-5AB4-037E7B82FE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75" y="1170240"/>
            <a:ext cx="3914745" cy="52193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0345B4-897B-4ED9-5A3E-3B7BD66F99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294" y="1170240"/>
            <a:ext cx="3914834" cy="5219453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6CAAA6B4-EC81-0EC0-BD10-3D9C35452F8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4112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30B289-0063-BC83-54D0-4C61342984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562" y="1171697"/>
            <a:ext cx="3915648" cy="5219456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507614" y="1171575"/>
            <a:ext cx="3913510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2229A41-F8A5-5C9C-56AB-76F53AB66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448DB3-D874-8323-0A37-247B6B2586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294" y="1171536"/>
            <a:ext cx="3914834" cy="5219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BD4B1C-5004-6D0C-9E61-0A33A97793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75" y="1171758"/>
            <a:ext cx="3914745" cy="5219334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13CC3FD6-8328-3215-9C1F-E16F30DC6886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5646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7339" y="1038987"/>
            <a:ext cx="3917960" cy="5484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002991"/>
            <a:ext cx="3914790" cy="55568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500343" y="1167922"/>
            <a:ext cx="3920879" cy="52270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52D0FD8A-ACD9-D7DF-BF3F-628324197D54}"/>
              </a:ext>
            </a:extLst>
          </p:cNvPr>
          <p:cNvSpPr/>
          <p:nvPr/>
        </p:nvSpPr>
        <p:spPr>
          <a:xfrm>
            <a:off x="1260475" y="1171636"/>
            <a:ext cx="3912869" cy="52195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5512277" y="1445994"/>
            <a:ext cx="3478529" cy="521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99960" y="6733366"/>
            <a:ext cx="115570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Site,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2024</a:t>
            </a: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M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an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es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ul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4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4"/>
              </a:rPr>
              <a:t>i</a:t>
            </a:r>
            <a:r>
              <a:rPr sz="900" i="1" u="sng" dirty="0">
                <a:solidFill>
                  <a:srgbClr val="0462C1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4"/>
              </a:rPr>
              <a:t>eo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1436DD56-AE1F-65A2-B984-E2F15E23F0CF}"/>
              </a:ext>
            </a:extLst>
          </p:cNvPr>
          <p:cNvSpPr/>
          <p:nvPr/>
        </p:nvSpPr>
        <p:spPr>
          <a:xfrm>
            <a:off x="1703690" y="1440198"/>
            <a:ext cx="3479810" cy="52193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5AEF7D3E-2034-22B7-C29E-0B37AED741ED}"/>
              </a:ext>
            </a:extLst>
          </p:cNvPr>
          <p:cNvSpPr txBox="1"/>
          <p:nvPr/>
        </p:nvSpPr>
        <p:spPr>
          <a:xfrm>
            <a:off x="1690989" y="6732124"/>
            <a:ext cx="149860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'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U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2024</a:t>
            </a: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ul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W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eek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2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5SS,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i</a:t>
            </a:r>
            <a:r>
              <a:rPr sz="900" i="1" u="sng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d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eo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3940">
              <a:lnSpc>
                <a:spcPct val="100000"/>
              </a:lnSpc>
            </a:pPr>
            <a:r>
              <a:rPr spc="-15" dirty="0"/>
              <a:t>Runway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780D209-5E35-71FA-A77C-717641882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599" y="1171697"/>
            <a:ext cx="3477549" cy="52194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EE2B32-B558-8DBF-FB63-B28C4A5EF4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084" y="1169742"/>
            <a:ext cx="3481699" cy="52233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83767" y="6457822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Kim Yangheon (</a:t>
            </a:r>
            <a:r>
              <a:rPr lang="ko-KR" alt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김양헌</a:t>
            </a:r>
            <a:r>
              <a:rPr lang="nl-NL" altLang="ko-KR" sz="900" i="1" spc="-15" dirty="0">
                <a:solidFill>
                  <a:srgbClr val="44536A"/>
                </a:solidFill>
                <a:latin typeface="Calibri"/>
                <a:cs typeface="Calibri"/>
              </a:rPr>
              <a:t>), 2024</a:t>
            </a:r>
          </a:p>
          <a:p>
            <a:pPr marL="12700">
              <a:lnSpc>
                <a:spcPct val="100000"/>
              </a:lnSpc>
            </a:pPr>
            <a:r>
              <a:rPr 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SART (</a:t>
            </a:r>
            <a:r>
              <a:rPr lang="ko-KR" alt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서울예술실용전문학교</a:t>
            </a:r>
            <a:r>
              <a:rPr lang="nl-NL" altLang="ko-KR" sz="900" i="1" spc="-15" dirty="0">
                <a:solidFill>
                  <a:srgbClr val="44536A"/>
                </a:solidFill>
                <a:latin typeface="Calibri"/>
                <a:cs typeface="Calibri"/>
              </a:rPr>
              <a:t>) </a:t>
            </a:r>
            <a:r>
              <a:rPr 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Graduation Show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5B736B1B-286A-AAA0-53A5-4BFF4E6EEA18}"/>
              </a:ext>
            </a:extLst>
          </p:cNvPr>
          <p:cNvSpPr txBox="1"/>
          <p:nvPr/>
        </p:nvSpPr>
        <p:spPr>
          <a:xfrm>
            <a:off x="5509599" y="6461835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Aft>
                <a:spcPts val="1000"/>
              </a:spcAft>
            </a:pPr>
            <a:r>
              <a:rPr lang="nl-NL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KAIJUNG Hair (</a:t>
            </a:r>
            <a:r>
              <a:rPr lang="ko-KR" sz="75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카이정헤어</a:t>
            </a:r>
            <a:r>
              <a:rPr lang="nl-NL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), 2024</a:t>
            </a:r>
            <a:br>
              <a:rPr lang="nl-NL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n-US" sz="900" i="1" dirty="0" err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Projet</a:t>
            </a:r>
            <a:r>
              <a:rPr lang="en-US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-X Hair Show, </a:t>
            </a:r>
            <a:r>
              <a:rPr lang="en-US" sz="900" i="1" u="sng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  <a:hlinkClick r:id="rId5"/>
              </a:rPr>
              <a:t>video</a:t>
            </a:r>
            <a:endParaRPr lang="nl-NL" sz="9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C1ACF52-9301-0135-02DE-593BA9C2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6CCAC4A-230A-3EA0-BB49-E0F646E6C1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46" y="1173552"/>
            <a:ext cx="3469924" cy="52157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1ADB99-5B81-DBFE-DA38-930D34E460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68" y="1173552"/>
            <a:ext cx="3469925" cy="5215747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1E7F7DE5-30BD-B109-619B-CCED140EA701}"/>
              </a:ext>
            </a:extLst>
          </p:cNvPr>
          <p:cNvSpPr txBox="1"/>
          <p:nvPr/>
        </p:nvSpPr>
        <p:spPr>
          <a:xfrm>
            <a:off x="1683767" y="6470014"/>
            <a:ext cx="28247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l-NL" sz="900" i="1" spc="5" dirty="0">
                <a:solidFill>
                  <a:srgbClr val="44536A"/>
                </a:solidFill>
                <a:latin typeface="Calibri"/>
                <a:cs typeface="Calibri"/>
              </a:rPr>
              <a:t>Lee Nagyeong (</a:t>
            </a:r>
            <a:r>
              <a:rPr lang="ko-KR" altLang="nl-NL" sz="900" i="1" spc="5" dirty="0">
                <a:solidFill>
                  <a:srgbClr val="44536A"/>
                </a:solidFill>
                <a:latin typeface="Calibri"/>
                <a:cs typeface="Calibri"/>
              </a:rPr>
              <a:t>이나경</a:t>
            </a:r>
            <a:r>
              <a:rPr lang="nl-NL" altLang="ko-KR" sz="900" i="1" spc="5" dirty="0">
                <a:solidFill>
                  <a:srgbClr val="44536A"/>
                </a:solidFill>
                <a:latin typeface="Calibri"/>
                <a:cs typeface="Calibri"/>
              </a:rPr>
              <a:t>), 2024</a:t>
            </a:r>
          </a:p>
          <a:p>
            <a:pPr marL="12700">
              <a:lnSpc>
                <a:spcPct val="100000"/>
              </a:lnSpc>
            </a:pPr>
            <a:r>
              <a:rPr lang="nl-NL" sz="900" i="1" spc="5" dirty="0">
                <a:solidFill>
                  <a:srgbClr val="44536A"/>
                </a:solidFill>
                <a:latin typeface="Calibri"/>
                <a:cs typeface="Calibri"/>
              </a:rPr>
              <a:t>Ulsan University (</a:t>
            </a:r>
            <a:r>
              <a:rPr lang="ko-KR" altLang="nl-NL" sz="900" i="1" spc="5" dirty="0">
                <a:solidFill>
                  <a:srgbClr val="44536A"/>
                </a:solidFill>
                <a:latin typeface="Calibri"/>
                <a:cs typeface="Calibri"/>
              </a:rPr>
              <a:t>울산대혹교</a:t>
            </a:r>
            <a:r>
              <a:rPr lang="nl-NL" altLang="ko-KR" sz="900" i="1" spc="5" dirty="0">
                <a:solidFill>
                  <a:srgbClr val="44536A"/>
                </a:solidFill>
                <a:latin typeface="Calibri"/>
                <a:cs typeface="Calibri"/>
              </a:rPr>
              <a:t>) </a:t>
            </a:r>
            <a:r>
              <a:rPr lang="nl-NL" sz="900" i="1" spc="5" dirty="0">
                <a:solidFill>
                  <a:srgbClr val="44536A"/>
                </a:solidFill>
                <a:latin typeface="Calibri"/>
                <a:cs typeface="Calibri"/>
              </a:rPr>
              <a:t>Graduation Show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4576673-2EA4-0184-D74D-8C20C1AF273D}"/>
              </a:ext>
            </a:extLst>
          </p:cNvPr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1C313A3-EA73-6037-B529-B012C3CE7931}"/>
              </a:ext>
            </a:extLst>
          </p:cNvPr>
          <p:cNvSpPr txBox="1"/>
          <p:nvPr/>
        </p:nvSpPr>
        <p:spPr>
          <a:xfrm>
            <a:off x="5497199" y="6471537"/>
            <a:ext cx="304990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l-NL" sz="900" i="1" spc="-5" dirty="0">
                <a:solidFill>
                  <a:srgbClr val="44536A"/>
                </a:solidFill>
                <a:latin typeface="Calibri"/>
                <a:cs typeface="Calibri"/>
              </a:rPr>
              <a:t>Joo Minjoo (</a:t>
            </a:r>
            <a:r>
              <a:rPr lang="ko-KR" altLang="nl-NL" sz="900" i="1" spc="-5" dirty="0">
                <a:solidFill>
                  <a:srgbClr val="44536A"/>
                </a:solidFill>
                <a:latin typeface="Calibri"/>
                <a:cs typeface="Calibri"/>
              </a:rPr>
              <a:t>주민주</a:t>
            </a:r>
            <a:r>
              <a:rPr lang="nl-NL" altLang="ko-KR" sz="900" i="1" spc="-5" dirty="0">
                <a:solidFill>
                  <a:srgbClr val="44536A"/>
                </a:solidFill>
                <a:latin typeface="Calibri"/>
                <a:cs typeface="Calibri"/>
              </a:rPr>
              <a:t>), 2023</a:t>
            </a:r>
          </a:p>
          <a:p>
            <a:pPr marL="12700">
              <a:lnSpc>
                <a:spcPct val="100000"/>
              </a:lnSpc>
            </a:pPr>
            <a:r>
              <a:rPr lang="nl-NL" sz="900" i="1" spc="-5" dirty="0">
                <a:solidFill>
                  <a:srgbClr val="44536A"/>
                </a:solidFill>
                <a:latin typeface="Calibri"/>
                <a:cs typeface="Calibri"/>
              </a:rPr>
              <a:t>Ulsan University (</a:t>
            </a:r>
            <a:r>
              <a:rPr lang="ko-KR" altLang="nl-NL" sz="900" i="1" spc="-5" dirty="0">
                <a:solidFill>
                  <a:srgbClr val="44536A"/>
                </a:solidFill>
                <a:latin typeface="Calibri"/>
                <a:cs typeface="Calibri"/>
              </a:rPr>
              <a:t>울산대혹교</a:t>
            </a:r>
            <a:r>
              <a:rPr lang="nl-NL" altLang="ko-KR" sz="900" i="1" spc="-5" dirty="0">
                <a:solidFill>
                  <a:srgbClr val="44536A"/>
                </a:solidFill>
                <a:latin typeface="Calibri"/>
                <a:cs typeface="Calibri"/>
              </a:rPr>
              <a:t>) </a:t>
            </a:r>
            <a:r>
              <a:rPr lang="nl-NL" sz="900" i="1" spc="-5" dirty="0">
                <a:solidFill>
                  <a:srgbClr val="44536A"/>
                </a:solidFill>
                <a:latin typeface="Calibri"/>
                <a:cs typeface="Calibri"/>
              </a:rPr>
              <a:t>Graduation Show</a:t>
            </a:r>
          </a:p>
        </p:txBody>
      </p:sp>
    </p:spTree>
    <p:extLst>
      <p:ext uri="{BB962C8B-B14F-4D97-AF65-F5344CB8AC3E}">
        <p14:creationId xmlns:p14="http://schemas.microsoft.com/office/powerpoint/2010/main" val="132014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425A777-0D0C-41C3-971C-7E532FC1E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A0BE260-CE35-FCB2-E76E-7FD8D836C705}"/>
              </a:ext>
            </a:extLst>
          </p:cNvPr>
          <p:cNvSpPr/>
          <p:nvPr/>
        </p:nvSpPr>
        <p:spPr>
          <a:xfrm>
            <a:off x="1696084" y="1170243"/>
            <a:ext cx="3481699" cy="521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6C3BE74-C146-952F-EF19-7BD8F6F72725}"/>
              </a:ext>
            </a:extLst>
          </p:cNvPr>
          <p:cNvSpPr/>
          <p:nvPr/>
        </p:nvSpPr>
        <p:spPr>
          <a:xfrm>
            <a:off x="5509900" y="1170334"/>
            <a:ext cx="3477249" cy="5219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93B73E9-7289-F63F-710A-CAFBB5B2BDD9}"/>
              </a:ext>
            </a:extLst>
          </p:cNvPr>
          <p:cNvSpPr txBox="1"/>
          <p:nvPr/>
        </p:nvSpPr>
        <p:spPr>
          <a:xfrm>
            <a:off x="1683767" y="6457822"/>
            <a:ext cx="73215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ID,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2024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49EE06F-3DB1-ECEB-21B6-C331F5C28F09}"/>
              </a:ext>
            </a:extLst>
          </p:cNvPr>
          <p:cNvSpPr txBox="1"/>
          <p:nvPr/>
        </p:nvSpPr>
        <p:spPr>
          <a:xfrm>
            <a:off x="1683767" y="6598030"/>
            <a:ext cx="13817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VID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Br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nd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unch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ow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3599578A-0A23-278A-8586-58591EB5D942}"/>
              </a:ext>
            </a:extLst>
          </p:cNvPr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105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9900" y="1170304"/>
            <a:ext cx="3479170" cy="52191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96084" y="1170334"/>
            <a:ext cx="3481699" cy="52190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83767" y="6470014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l-NL" sz="900" i="1" spc="5" dirty="0">
                <a:solidFill>
                  <a:srgbClr val="44536A"/>
                </a:solidFill>
                <a:latin typeface="Calibri"/>
                <a:cs typeface="Calibri"/>
              </a:rPr>
              <a:t>Lee Ga-eun (</a:t>
            </a:r>
            <a:r>
              <a:rPr lang="ko-KR" altLang="nl-NL" sz="900" i="1" spc="5" dirty="0">
                <a:solidFill>
                  <a:srgbClr val="44536A"/>
                </a:solidFill>
                <a:latin typeface="Calibri"/>
                <a:cs typeface="Calibri"/>
              </a:rPr>
              <a:t>이가은</a:t>
            </a:r>
            <a:r>
              <a:rPr lang="nl-NL" altLang="ko-KR" sz="900" i="1" spc="5" dirty="0">
                <a:solidFill>
                  <a:srgbClr val="44536A"/>
                </a:solidFill>
                <a:latin typeface="Calibri"/>
                <a:cs typeface="Calibri"/>
              </a:rPr>
              <a:t>), 2024</a:t>
            </a:r>
          </a:p>
          <a:p>
            <a:pPr marL="12700">
              <a:lnSpc>
                <a:spcPct val="100000"/>
              </a:lnSpc>
            </a:pPr>
            <a:r>
              <a:rPr lang="nl-NL" sz="900" i="1" spc="5" dirty="0">
                <a:solidFill>
                  <a:srgbClr val="44536A"/>
                </a:solidFill>
                <a:latin typeface="Calibri"/>
                <a:cs typeface="Calibri"/>
              </a:rPr>
              <a:t>Yuhan University Festival, </a:t>
            </a:r>
            <a:r>
              <a:rPr lang="nl-NL" sz="900" i="1" spc="5" dirty="0">
                <a:solidFill>
                  <a:srgbClr val="44536A"/>
                </a:solidFill>
                <a:latin typeface="Calibri"/>
                <a:cs typeface="Calibri"/>
                <a:hlinkClick r:id="rId5"/>
              </a:rPr>
              <a:t>video</a:t>
            </a:r>
            <a:endParaRPr lang="nl-NL" sz="900" i="1" spc="5" dirty="0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7191" y="6636130"/>
            <a:ext cx="244475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SA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800" i="1" spc="-65" dirty="0">
                <a:solidFill>
                  <a:srgbClr val="44536A"/>
                </a:solidFill>
                <a:latin typeface="Malgun Gothic"/>
                <a:cs typeface="Malgun Gothic"/>
              </a:rPr>
              <a:t>서</a:t>
            </a:r>
            <a:r>
              <a:rPr sz="800" i="1" spc="-50" dirty="0">
                <a:solidFill>
                  <a:srgbClr val="44536A"/>
                </a:solidFill>
                <a:latin typeface="Malgun Gothic"/>
                <a:cs typeface="Malgun Gothic"/>
              </a:rPr>
              <a:t>울</a:t>
            </a:r>
            <a:r>
              <a:rPr sz="800" i="1" spc="-65" dirty="0">
                <a:solidFill>
                  <a:srgbClr val="44536A"/>
                </a:solidFill>
                <a:latin typeface="Malgun Gothic"/>
                <a:cs typeface="Malgun Gothic"/>
              </a:rPr>
              <a:t>예</a:t>
            </a:r>
            <a:r>
              <a:rPr sz="800" i="1" spc="-50" dirty="0">
                <a:solidFill>
                  <a:srgbClr val="44536A"/>
                </a:solidFill>
                <a:latin typeface="Malgun Gothic"/>
                <a:cs typeface="Malgun Gothic"/>
              </a:rPr>
              <a:t>술</a:t>
            </a:r>
            <a:r>
              <a:rPr sz="800" i="1" spc="-65" dirty="0">
                <a:solidFill>
                  <a:srgbClr val="44536A"/>
                </a:solidFill>
                <a:latin typeface="Malgun Gothic"/>
                <a:cs typeface="Malgun Gothic"/>
              </a:rPr>
              <a:t>실</a:t>
            </a:r>
            <a:r>
              <a:rPr sz="800" i="1" spc="-50" dirty="0">
                <a:solidFill>
                  <a:srgbClr val="44536A"/>
                </a:solidFill>
                <a:latin typeface="Malgun Gothic"/>
                <a:cs typeface="Malgun Gothic"/>
              </a:rPr>
              <a:t>용</a:t>
            </a:r>
            <a:r>
              <a:rPr sz="800" i="1" spc="-65" dirty="0">
                <a:solidFill>
                  <a:srgbClr val="44536A"/>
                </a:solidFill>
                <a:latin typeface="Malgun Gothic"/>
                <a:cs typeface="Malgun Gothic"/>
              </a:rPr>
              <a:t>전</a:t>
            </a:r>
            <a:r>
              <a:rPr sz="800" i="1" spc="-50" dirty="0">
                <a:solidFill>
                  <a:srgbClr val="44536A"/>
                </a:solidFill>
                <a:latin typeface="Malgun Gothic"/>
                <a:cs typeface="Malgun Gothic"/>
              </a:rPr>
              <a:t>문</a:t>
            </a:r>
            <a:r>
              <a:rPr sz="800" i="1" spc="-65" dirty="0">
                <a:solidFill>
                  <a:srgbClr val="44536A"/>
                </a:solidFill>
                <a:latin typeface="Malgun Gothic"/>
                <a:cs typeface="Malgun Gothic"/>
              </a:rPr>
              <a:t>학</a:t>
            </a:r>
            <a:r>
              <a:rPr sz="800" i="1" spc="-50" dirty="0">
                <a:solidFill>
                  <a:srgbClr val="44536A"/>
                </a:solidFill>
                <a:latin typeface="Malgun Gothic"/>
                <a:cs typeface="Malgun Gothic"/>
              </a:rPr>
              <a:t>교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ad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uat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w,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i</a:t>
            </a:r>
            <a:r>
              <a:rPr sz="900" i="1" u="sng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d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eo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97199" y="6471538"/>
            <a:ext cx="136842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ho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y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ngho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10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800" i="1" spc="-65" dirty="0">
                <a:solidFill>
                  <a:srgbClr val="44536A"/>
                </a:solidFill>
                <a:latin typeface="Malgun Gothic"/>
                <a:cs typeface="Malgun Gothic"/>
              </a:rPr>
              <a:t>조</a:t>
            </a:r>
            <a:r>
              <a:rPr sz="800" i="1" spc="-50" dirty="0">
                <a:solidFill>
                  <a:srgbClr val="44536A"/>
                </a:solidFill>
                <a:latin typeface="Malgun Gothic"/>
                <a:cs typeface="Malgun Gothic"/>
              </a:rPr>
              <a:t>경호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2023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9900" y="1170334"/>
            <a:ext cx="3479170" cy="521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96084" y="1170304"/>
            <a:ext cx="3479810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83767" y="6457822"/>
            <a:ext cx="244030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ata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lef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t)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nd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20" dirty="0">
                <a:solidFill>
                  <a:srgbClr val="44536A"/>
                </a:solidFill>
                <a:latin typeface="Calibri"/>
                <a:cs typeface="Calibri"/>
              </a:rPr>
              <a:t>J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ade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y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D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y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ell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gh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t),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2024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83767" y="6598030"/>
            <a:ext cx="159448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IT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un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ta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wo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3275">
              <a:lnSpc>
                <a:spcPct val="100000"/>
              </a:lnSpc>
            </a:pPr>
            <a:r>
              <a:rPr spc="-20" dirty="0"/>
              <a:t>P</a:t>
            </a:r>
            <a:r>
              <a:rPr spc="-25" dirty="0"/>
              <a:t>u</a:t>
            </a:r>
            <a:r>
              <a:rPr spc="-10" dirty="0"/>
              <a:t>bli</a:t>
            </a:r>
            <a:r>
              <a:rPr dirty="0"/>
              <a:t>c</a:t>
            </a:r>
            <a:r>
              <a:rPr spc="-15" dirty="0"/>
              <a:t>a</a:t>
            </a:r>
            <a:r>
              <a:rPr spc="-25" dirty="0"/>
              <a:t>t</a:t>
            </a:r>
            <a:r>
              <a:rPr spc="-5" dirty="0"/>
              <a:t>i</a:t>
            </a:r>
            <a:r>
              <a:rPr spc="-15" dirty="0"/>
              <a:t>o</a:t>
            </a:r>
            <a:r>
              <a:rPr spc="-25" dirty="0"/>
              <a:t>n</a:t>
            </a:r>
            <a:r>
              <a:rPr spc="-10" dirty="0"/>
              <a:t>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7957" y="6726046"/>
            <a:ext cx="392907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FIGGI Magazine - FASHION &amp; GLAMOUR NOVEMBER Vol 1251, 2024, </a:t>
            </a:r>
            <a:r>
              <a:rPr lang="en-US" sz="900" i="1" u="sng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hlinkClick r:id="rId3"/>
              </a:rPr>
              <a:t>visit</a:t>
            </a:r>
            <a:endParaRPr lang="nl-NL" sz="9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D3A9F5-22C4-B252-CBC6-E6D7735598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70" y="1597984"/>
            <a:ext cx="3911465" cy="5061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77D1F8-7BF7-6423-FF50-AFAFD8AD9A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387" y="1597985"/>
            <a:ext cx="3901441" cy="504892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769D679-93B8-729B-2482-D59471438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4D2F6002-AB28-D197-D7E8-9F58B74B7B4D}"/>
              </a:ext>
            </a:extLst>
          </p:cNvPr>
          <p:cNvSpPr/>
          <p:nvPr/>
        </p:nvSpPr>
        <p:spPr>
          <a:xfrm>
            <a:off x="5526389" y="1180338"/>
            <a:ext cx="3901440" cy="5202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8C1CB19-9C09-F9C5-F33B-2AF1EADA9983}"/>
              </a:ext>
            </a:extLst>
          </p:cNvPr>
          <p:cNvSpPr/>
          <p:nvPr/>
        </p:nvSpPr>
        <p:spPr>
          <a:xfrm>
            <a:off x="1260475" y="1180338"/>
            <a:ext cx="3914790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66DDA23-413B-A9E2-6B79-721A00E83822}"/>
              </a:ext>
            </a:extLst>
          </p:cNvPr>
          <p:cNvSpPr txBox="1"/>
          <p:nvPr/>
        </p:nvSpPr>
        <p:spPr>
          <a:xfrm>
            <a:off x="1247958" y="6466204"/>
            <a:ext cx="262763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Magaz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3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.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du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str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y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st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ag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m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2024,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5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5"/>
              </a:rPr>
              <a:t>isit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85EE3AB-0C1A-95A3-10C4-4CA05A2172F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0647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18769" y="900424"/>
            <a:ext cx="3912869" cy="2924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2322829"/>
            <a:ext cx="3912869" cy="29121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20049" y="3909693"/>
            <a:ext cx="3912869" cy="27520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47958" y="5300851"/>
            <a:ext cx="239903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DD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IT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M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z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.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16,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2024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isi</a:t>
            </a:r>
            <a:r>
              <a:rPr sz="900" i="1" u="sng" spc="-10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7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7"/>
              </a:rPr>
              <a:t>is</a:t>
            </a:r>
            <a:r>
              <a:rPr sz="900" i="1" u="sng" spc="5" dirty="0">
                <a:solidFill>
                  <a:srgbClr val="0462C1"/>
                </a:solidFill>
                <a:latin typeface="Calibri"/>
                <a:cs typeface="Calibri"/>
                <a:hlinkClick r:id="rId7"/>
              </a:rPr>
              <a:t>i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7"/>
              </a:rPr>
              <a:t>t</a:t>
            </a:r>
            <a:r>
              <a:rPr sz="900" i="1" spc="-25" dirty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sli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d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31)</a:t>
            </a:r>
            <a:r>
              <a:rPr lang="nl-NL" sz="900" i="1" spc="-5" dirty="0">
                <a:solidFill>
                  <a:srgbClr val="44536A"/>
                </a:solidFill>
                <a:latin typeface="Calibri"/>
                <a:cs typeface="Calibri"/>
              </a:rPr>
              <a:t>z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18769" y="1335405"/>
            <a:ext cx="3912869" cy="4892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335847"/>
            <a:ext cx="3912869" cy="48911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06343" y="6293230"/>
            <a:ext cx="191452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dirty="0">
                <a:latin typeface="Calibri"/>
                <a:cs typeface="Calibri"/>
              </a:rPr>
              <a:t>Th</a:t>
            </a:r>
            <a:r>
              <a:rPr sz="900" i="1" spc="-5" dirty="0">
                <a:latin typeface="Calibri"/>
                <a:cs typeface="Calibri"/>
              </a:rPr>
              <a:t>e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spc="-5" dirty="0">
                <a:latin typeface="Calibri"/>
                <a:cs typeface="Calibri"/>
              </a:rPr>
              <a:t>F</a:t>
            </a:r>
            <a:r>
              <a:rPr sz="900" i="1" dirty="0">
                <a:latin typeface="Calibri"/>
                <a:cs typeface="Calibri"/>
              </a:rPr>
              <a:t>a</a:t>
            </a:r>
            <a:r>
              <a:rPr sz="900" i="1" spc="-5" dirty="0">
                <a:latin typeface="Calibri"/>
                <a:cs typeface="Calibri"/>
              </a:rPr>
              <a:t>s</a:t>
            </a:r>
            <a:r>
              <a:rPr sz="900" i="1" dirty="0">
                <a:latin typeface="Calibri"/>
                <a:cs typeface="Calibri"/>
              </a:rPr>
              <a:t>h</a:t>
            </a:r>
            <a:r>
              <a:rPr sz="900" i="1" spc="-5" dirty="0">
                <a:latin typeface="Calibri"/>
                <a:cs typeface="Calibri"/>
              </a:rPr>
              <a:t>i</a:t>
            </a:r>
            <a:r>
              <a:rPr sz="900" i="1" spc="-10" dirty="0">
                <a:latin typeface="Calibri"/>
                <a:cs typeface="Calibri"/>
              </a:rPr>
              <a:t>o</a:t>
            </a:r>
            <a:r>
              <a:rPr sz="900" i="1" dirty="0">
                <a:latin typeface="Calibri"/>
                <a:cs typeface="Calibri"/>
              </a:rPr>
              <a:t>n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Calibri"/>
                <a:cs typeface="Calibri"/>
              </a:rPr>
              <a:t>M</a:t>
            </a:r>
            <a:r>
              <a:rPr sz="900" i="1" spc="-10" dirty="0">
                <a:latin typeface="Calibri"/>
                <a:cs typeface="Calibri"/>
              </a:rPr>
              <a:t>a</a:t>
            </a:r>
            <a:r>
              <a:rPr sz="900" i="1" dirty="0">
                <a:latin typeface="Calibri"/>
                <a:cs typeface="Calibri"/>
              </a:rPr>
              <a:t>g</a:t>
            </a:r>
            <a:r>
              <a:rPr sz="900" i="1" spc="-10" dirty="0">
                <a:latin typeface="Calibri"/>
                <a:cs typeface="Calibri"/>
              </a:rPr>
              <a:t>a</a:t>
            </a:r>
            <a:r>
              <a:rPr sz="900" i="1" dirty="0">
                <a:latin typeface="Calibri"/>
                <a:cs typeface="Calibri"/>
              </a:rPr>
              <a:t>z</a:t>
            </a:r>
            <a:r>
              <a:rPr sz="900" i="1" spc="-5" dirty="0">
                <a:latin typeface="Calibri"/>
                <a:cs typeface="Calibri"/>
              </a:rPr>
              <a:t>i</a:t>
            </a:r>
            <a:r>
              <a:rPr sz="900" i="1" dirty="0">
                <a:latin typeface="Calibri"/>
                <a:cs typeface="Calibri"/>
              </a:rPr>
              <a:t>n</a:t>
            </a:r>
            <a:r>
              <a:rPr sz="900" i="1" spc="-5" dirty="0">
                <a:latin typeface="Calibri"/>
                <a:cs typeface="Calibri"/>
              </a:rPr>
              <a:t>e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spc="-15" dirty="0">
                <a:latin typeface="Calibri"/>
                <a:cs typeface="Calibri"/>
              </a:rPr>
              <a:t>P</a:t>
            </a:r>
            <a:r>
              <a:rPr sz="900" i="1" spc="-5" dirty="0">
                <a:latin typeface="Calibri"/>
                <a:cs typeface="Calibri"/>
              </a:rPr>
              <a:t>R</a:t>
            </a:r>
            <a:r>
              <a:rPr sz="900" i="1" dirty="0">
                <a:latin typeface="Calibri"/>
                <a:cs typeface="Calibri"/>
              </a:rPr>
              <a:t>IS</a:t>
            </a:r>
            <a:r>
              <a:rPr sz="900" i="1" spc="5" dirty="0">
                <a:latin typeface="Calibri"/>
                <a:cs typeface="Calibri"/>
              </a:rPr>
              <a:t>M</a:t>
            </a:r>
            <a:r>
              <a:rPr sz="900" i="1" spc="-5" dirty="0">
                <a:latin typeface="Calibri"/>
                <a:cs typeface="Calibri"/>
              </a:rPr>
              <a:t>,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spc="-5" dirty="0">
                <a:latin typeface="Calibri"/>
                <a:cs typeface="Calibri"/>
              </a:rPr>
              <a:t>2</a:t>
            </a:r>
            <a:r>
              <a:rPr sz="900" i="1" spc="-20" dirty="0">
                <a:latin typeface="Calibri"/>
                <a:cs typeface="Calibri"/>
              </a:rPr>
              <a:t>0</a:t>
            </a:r>
            <a:r>
              <a:rPr sz="900" i="1" spc="-5" dirty="0">
                <a:latin typeface="Calibri"/>
                <a:cs typeface="Calibri"/>
              </a:rPr>
              <a:t>24,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5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5"/>
              </a:rPr>
              <a:t>isit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247958" y="6291706"/>
            <a:ext cx="15849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5" dirty="0">
                <a:latin typeface="Calibri"/>
                <a:cs typeface="Calibri"/>
              </a:rPr>
              <a:t>1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spc="-15" dirty="0">
                <a:latin typeface="Calibri"/>
                <a:cs typeface="Calibri"/>
              </a:rPr>
              <a:t>G</a:t>
            </a:r>
            <a:r>
              <a:rPr sz="900" i="1" spc="-5" dirty="0">
                <a:latin typeface="Calibri"/>
                <a:cs typeface="Calibri"/>
              </a:rPr>
              <a:t>r</a:t>
            </a:r>
            <a:r>
              <a:rPr sz="900" i="1" dirty="0">
                <a:latin typeface="Calibri"/>
                <a:cs typeface="Calibri"/>
              </a:rPr>
              <a:t>an</a:t>
            </a:r>
            <a:r>
              <a:rPr sz="900" i="1" spc="-10" dirty="0">
                <a:latin typeface="Calibri"/>
                <a:cs typeface="Calibri"/>
              </a:rPr>
              <a:t>a</a:t>
            </a:r>
            <a:r>
              <a:rPr sz="900" i="1" spc="-5" dirty="0">
                <a:latin typeface="Calibri"/>
                <a:cs typeface="Calibri"/>
              </a:rPr>
              <a:t>r</a:t>
            </a:r>
            <a:r>
              <a:rPr sz="900" i="1" dirty="0">
                <a:latin typeface="Calibri"/>
                <a:cs typeface="Calibri"/>
              </a:rPr>
              <a:t>y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Calibri"/>
                <a:cs typeface="Calibri"/>
              </a:rPr>
              <a:t>(</a:t>
            </a:r>
            <a:r>
              <a:rPr sz="900" i="1" spc="-20" dirty="0">
                <a:latin typeface="Calibri"/>
                <a:cs typeface="Calibri"/>
              </a:rPr>
              <a:t>I</a:t>
            </a:r>
            <a:r>
              <a:rPr sz="900" i="1" dirty="0">
                <a:latin typeface="Calibri"/>
                <a:cs typeface="Calibri"/>
              </a:rPr>
              <a:t>n</a:t>
            </a:r>
            <a:r>
              <a:rPr sz="900" i="1" spc="-5" dirty="0">
                <a:latin typeface="Calibri"/>
                <a:cs typeface="Calibri"/>
              </a:rPr>
              <a:t>st</a:t>
            </a:r>
            <a:r>
              <a:rPr sz="900" i="1" dirty="0">
                <a:latin typeface="Calibri"/>
                <a:cs typeface="Calibri"/>
              </a:rPr>
              <a:t>a</a:t>
            </a:r>
            <a:r>
              <a:rPr sz="900" i="1" spc="-10" dirty="0">
                <a:latin typeface="Calibri"/>
                <a:cs typeface="Calibri"/>
              </a:rPr>
              <a:t>g</a:t>
            </a:r>
            <a:r>
              <a:rPr sz="900" i="1" spc="-5" dirty="0">
                <a:latin typeface="Calibri"/>
                <a:cs typeface="Calibri"/>
              </a:rPr>
              <a:t>r</a:t>
            </a:r>
            <a:r>
              <a:rPr sz="900" i="1" dirty="0">
                <a:latin typeface="Calibri"/>
                <a:cs typeface="Calibri"/>
              </a:rPr>
              <a:t>a</a:t>
            </a:r>
            <a:r>
              <a:rPr sz="900" i="1" spc="-5" dirty="0">
                <a:latin typeface="Calibri"/>
                <a:cs typeface="Calibri"/>
              </a:rPr>
              <a:t>m</a:t>
            </a:r>
            <a:r>
              <a:rPr sz="900" i="1" dirty="0">
                <a:latin typeface="Calibri"/>
                <a:cs typeface="Calibri"/>
              </a:rPr>
              <a:t>)</a:t>
            </a:r>
            <a:r>
              <a:rPr sz="900" i="1" spc="-5" dirty="0">
                <a:latin typeface="Calibri"/>
                <a:cs typeface="Calibri"/>
              </a:rPr>
              <a:t>,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spc="-5" dirty="0">
                <a:latin typeface="Calibri"/>
                <a:cs typeface="Calibri"/>
              </a:rPr>
              <a:t>202</a:t>
            </a:r>
            <a:r>
              <a:rPr sz="900" i="1" spc="-20" dirty="0">
                <a:latin typeface="Calibri"/>
                <a:cs typeface="Calibri"/>
              </a:rPr>
              <a:t>4</a:t>
            </a:r>
            <a:r>
              <a:rPr sz="900" i="1" spc="-5" dirty="0">
                <a:latin typeface="Calibri"/>
                <a:cs typeface="Calibri"/>
              </a:rPr>
              <a:t>,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isit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18769" y="1332098"/>
            <a:ext cx="3912869" cy="4898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4919" y="1337630"/>
            <a:ext cx="3912870" cy="48875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52530" y="6291706"/>
            <a:ext cx="18364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Ha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p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er'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B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AZ</a:t>
            </a:r>
            <a:r>
              <a:rPr sz="900" i="1" spc="-2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ap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re,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</a:t>
            </a:r>
            <a:r>
              <a:rPr sz="900" i="1" spc="-20" dirty="0">
                <a:solidFill>
                  <a:srgbClr val="44536A"/>
                </a:solidFill>
                <a:latin typeface="Calibri"/>
                <a:cs typeface="Calibri"/>
              </a:rPr>
              <a:t>2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3,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5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5"/>
              </a:rPr>
              <a:t>isit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5506343" y="6297802"/>
            <a:ext cx="14147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5" dirty="0">
                <a:latin typeface="Calibri"/>
                <a:cs typeface="Calibri"/>
              </a:rPr>
              <a:t>2023,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Calibri"/>
                <a:cs typeface="Calibri"/>
              </a:rPr>
              <a:t>M</a:t>
            </a:r>
            <a:r>
              <a:rPr sz="900" i="1" spc="5" dirty="0">
                <a:latin typeface="Calibri"/>
                <a:cs typeface="Calibri"/>
              </a:rPr>
              <a:t>a</a:t>
            </a:r>
            <a:r>
              <a:rPr sz="900" i="1" dirty="0">
                <a:latin typeface="Calibri"/>
                <a:cs typeface="Calibri"/>
              </a:rPr>
              <a:t>y</a:t>
            </a:r>
            <a:r>
              <a:rPr sz="900" i="1" spc="-5" dirty="0">
                <a:latin typeface="Calibri"/>
                <a:cs typeface="Calibri"/>
              </a:rPr>
              <a:t>f</a:t>
            </a:r>
            <a:r>
              <a:rPr sz="900" i="1" dirty="0">
                <a:latin typeface="Calibri"/>
                <a:cs typeface="Calibri"/>
              </a:rPr>
              <a:t>ly_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Calibri"/>
                <a:cs typeface="Calibri"/>
              </a:rPr>
              <a:t>M</a:t>
            </a:r>
            <a:r>
              <a:rPr sz="900" i="1" spc="-10" dirty="0">
                <a:latin typeface="Calibri"/>
                <a:cs typeface="Calibri"/>
              </a:rPr>
              <a:t>a</a:t>
            </a:r>
            <a:r>
              <a:rPr sz="900" i="1" dirty="0">
                <a:latin typeface="Calibri"/>
                <a:cs typeface="Calibri"/>
              </a:rPr>
              <a:t>g</a:t>
            </a:r>
            <a:r>
              <a:rPr sz="900" i="1" spc="-10" dirty="0">
                <a:latin typeface="Calibri"/>
                <a:cs typeface="Calibri"/>
              </a:rPr>
              <a:t>a</a:t>
            </a:r>
            <a:r>
              <a:rPr sz="900" i="1" dirty="0">
                <a:latin typeface="Calibri"/>
                <a:cs typeface="Calibri"/>
              </a:rPr>
              <a:t>z</a:t>
            </a:r>
            <a:r>
              <a:rPr sz="900" i="1" spc="-5" dirty="0">
                <a:latin typeface="Calibri"/>
                <a:cs typeface="Calibri"/>
              </a:rPr>
              <a:t>i</a:t>
            </a:r>
            <a:r>
              <a:rPr sz="900" i="1" dirty="0">
                <a:latin typeface="Calibri"/>
                <a:cs typeface="Calibri"/>
              </a:rPr>
              <a:t>n</a:t>
            </a:r>
            <a:r>
              <a:rPr sz="900" i="1" spc="-5" dirty="0">
                <a:latin typeface="Calibri"/>
                <a:cs typeface="Calibri"/>
              </a:rPr>
              <a:t>e,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isit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318</Words>
  <Application>Microsoft Office PowerPoint</Application>
  <PresentationFormat>Custom</PresentationFormat>
  <Paragraphs>76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Malgun Gothic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Haute Couture &amp; Editorial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Commercial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Runway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Publications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Rosa Bakker</cp:lastModifiedBy>
  <cp:revision>19</cp:revision>
  <dcterms:created xsi:type="dcterms:W3CDTF">2024-10-16T16:11:04Z</dcterms:created>
  <dcterms:modified xsi:type="dcterms:W3CDTF">2025-05-14T14:38:01Z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2024-10-16T00:00:00Z</vt:filetime>
  </property>
  <property fmtid="{D5CDD505-2E9C-101B-9397-08002B2CF9AE}" pid="3" name="LastSaved">
    <vt:filetime>2024-10-16T00:00:00Z</vt:filetime>
  </property>
</Properties>
</file>